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1"/>
  </p:notesMasterIdLst>
  <p:sldIdLst>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9859"/>
    <a:srgbClr val="064629"/>
    <a:srgbClr val="21AD38"/>
    <a:srgbClr val="0751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70" d="100"/>
          <a:sy n="70" d="100"/>
        </p:scale>
        <p:origin x="73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png>
</file>

<file path=ppt/media/image10.jpeg>
</file>

<file path=ppt/media/image11.jpg>
</file>

<file path=ppt/media/image12.jpg>
</file>

<file path=ppt/media/image13.jpeg>
</file>

<file path=ppt/media/image14.jpe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1837EF-A6BA-4948-AA0A-88BCC0FCA24E}" type="datetimeFigureOut">
              <a:rPr lang="en-IN" smtClean="0"/>
              <a:t>03-12-2023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B75CCD-231A-4A12-8605-A9FFA350EF54}" type="slidenum">
              <a:rPr lang="en-IN" smtClean="0"/>
              <a:t>‹#›</a:t>
            </a:fld>
            <a:endParaRPr lang="en-IN"/>
          </a:p>
        </p:txBody>
      </p:sp>
    </p:spTree>
    <p:extLst>
      <p:ext uri="{BB962C8B-B14F-4D97-AF65-F5344CB8AC3E}">
        <p14:creationId xmlns:p14="http://schemas.microsoft.com/office/powerpoint/2010/main" val="30942214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E3D1B-DE1E-DF87-3B24-35B3E37205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ED44B4B-7577-F43D-68FB-480E95A6C3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4C11632-DBBC-E9B4-5795-F9A83E0D0BC4}"/>
              </a:ext>
            </a:extLst>
          </p:cNvPr>
          <p:cNvSpPr>
            <a:spLocks noGrp="1"/>
          </p:cNvSpPr>
          <p:nvPr>
            <p:ph type="dt" sz="half" idx="10"/>
          </p:nvPr>
        </p:nvSpPr>
        <p:spPr/>
        <p:txBody>
          <a:bodyPr/>
          <a:lstStyle/>
          <a:p>
            <a:fld id="{89B87EC2-120A-4E55-8C9D-6E3C6BC0FF84}" type="datetime1">
              <a:rPr lang="en-IN" smtClean="0"/>
              <a:t>03-12-2023</a:t>
            </a:fld>
            <a:endParaRPr lang="en-IN"/>
          </a:p>
        </p:txBody>
      </p:sp>
      <p:sp>
        <p:nvSpPr>
          <p:cNvPr id="5" name="Footer Placeholder 4">
            <a:extLst>
              <a:ext uri="{FF2B5EF4-FFF2-40B4-BE49-F238E27FC236}">
                <a16:creationId xmlns:a16="http://schemas.microsoft.com/office/drawing/2014/main" id="{21669906-A4FA-32CF-EBEB-327C0BA30C1F}"/>
              </a:ext>
            </a:extLst>
          </p:cNvPr>
          <p:cNvSpPr>
            <a:spLocks noGrp="1"/>
          </p:cNvSpPr>
          <p:nvPr>
            <p:ph type="ftr" sz="quarter" idx="11"/>
          </p:nvPr>
        </p:nvSpPr>
        <p:spPr/>
        <p:txBody>
          <a:bodyPr/>
          <a:lstStyle/>
          <a:p>
            <a:r>
              <a:rPr lang="en-IN"/>
              <a:t>AgriPy (Python for Engineers)</a:t>
            </a:r>
          </a:p>
        </p:txBody>
      </p:sp>
      <p:sp>
        <p:nvSpPr>
          <p:cNvPr id="6" name="Slide Number Placeholder 5">
            <a:extLst>
              <a:ext uri="{FF2B5EF4-FFF2-40B4-BE49-F238E27FC236}">
                <a16:creationId xmlns:a16="http://schemas.microsoft.com/office/drawing/2014/main" id="{75A4FCFE-0964-6DEC-3272-E905CA1E955A}"/>
              </a:ext>
            </a:extLst>
          </p:cNvPr>
          <p:cNvSpPr>
            <a:spLocks noGrp="1"/>
          </p:cNvSpPr>
          <p:nvPr>
            <p:ph type="sldNum" sz="quarter" idx="12"/>
          </p:nvPr>
        </p:nvSpPr>
        <p:spPr/>
        <p:txBody>
          <a:bodyPr/>
          <a:lstStyle/>
          <a:p>
            <a:fld id="{A70BB1F1-9A82-4C74-9AE1-346D41B6912F}" type="slidenum">
              <a:rPr lang="en-IN" smtClean="0"/>
              <a:t>‹#›</a:t>
            </a:fld>
            <a:endParaRPr lang="en-IN"/>
          </a:p>
        </p:txBody>
      </p:sp>
    </p:spTree>
    <p:extLst>
      <p:ext uri="{BB962C8B-B14F-4D97-AF65-F5344CB8AC3E}">
        <p14:creationId xmlns:p14="http://schemas.microsoft.com/office/powerpoint/2010/main" val="3707558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ge Number">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2E10BF-F97B-85CE-0CD9-3108194569D1}"/>
              </a:ext>
            </a:extLst>
          </p:cNvPr>
          <p:cNvSpPr>
            <a:spLocks noGrp="1"/>
          </p:cNvSpPr>
          <p:nvPr>
            <p:ph type="dt" sz="half" idx="10"/>
          </p:nvPr>
        </p:nvSpPr>
        <p:spPr/>
        <p:txBody>
          <a:bodyPr/>
          <a:lstStyle/>
          <a:p>
            <a:fld id="{EEDE1499-2EEA-49BB-9827-29D98EF1F81C}" type="datetime1">
              <a:rPr lang="en-IN" smtClean="0"/>
              <a:t>03-12-2023</a:t>
            </a:fld>
            <a:endParaRPr lang="en-IN"/>
          </a:p>
        </p:txBody>
      </p:sp>
      <p:sp>
        <p:nvSpPr>
          <p:cNvPr id="3" name="Footer Placeholder 2">
            <a:extLst>
              <a:ext uri="{FF2B5EF4-FFF2-40B4-BE49-F238E27FC236}">
                <a16:creationId xmlns:a16="http://schemas.microsoft.com/office/drawing/2014/main" id="{C1D6B627-9A6C-903F-1ADB-403E3757C79D}"/>
              </a:ext>
            </a:extLst>
          </p:cNvPr>
          <p:cNvSpPr>
            <a:spLocks noGrp="1"/>
          </p:cNvSpPr>
          <p:nvPr>
            <p:ph type="ftr" sz="quarter" idx="11"/>
          </p:nvPr>
        </p:nvSpPr>
        <p:spPr/>
        <p:txBody>
          <a:bodyPr/>
          <a:lstStyle/>
          <a:p>
            <a:r>
              <a:rPr lang="en-US" dirty="0" err="1"/>
              <a:t>AgriPy</a:t>
            </a:r>
            <a:r>
              <a:rPr lang="en-US" dirty="0"/>
              <a:t> (Python for Engineers)</a:t>
            </a:r>
            <a:endParaRPr lang="en-IN" dirty="0"/>
          </a:p>
        </p:txBody>
      </p:sp>
      <p:sp>
        <p:nvSpPr>
          <p:cNvPr id="4" name="Slide Number Placeholder 3">
            <a:extLst>
              <a:ext uri="{FF2B5EF4-FFF2-40B4-BE49-F238E27FC236}">
                <a16:creationId xmlns:a16="http://schemas.microsoft.com/office/drawing/2014/main" id="{2215A4D1-3A3E-8723-EBCE-B1119E9F0274}"/>
              </a:ext>
            </a:extLst>
          </p:cNvPr>
          <p:cNvSpPr>
            <a:spLocks noGrp="1"/>
          </p:cNvSpPr>
          <p:nvPr>
            <p:ph type="sldNum" sz="quarter" idx="12"/>
          </p:nvPr>
        </p:nvSpPr>
        <p:spPr/>
        <p:txBody>
          <a:bodyPr/>
          <a:lstStyle/>
          <a:p>
            <a:fld id="{A70BB1F1-9A82-4C74-9AE1-346D41B6912F}" type="slidenum">
              <a:rPr lang="en-IN" smtClean="0"/>
              <a:t>‹#›</a:t>
            </a:fld>
            <a:endParaRPr lang="en-IN" dirty="0"/>
          </a:p>
        </p:txBody>
      </p:sp>
      <p:pic>
        <p:nvPicPr>
          <p:cNvPr id="6" name="Picture 5" descr="A black background with green text&#10;&#10;Description automatically generated">
            <a:extLst>
              <a:ext uri="{FF2B5EF4-FFF2-40B4-BE49-F238E27FC236}">
                <a16:creationId xmlns:a16="http://schemas.microsoft.com/office/drawing/2014/main" id="{3E571C3A-7AFD-3BE3-C575-D43274431039}"/>
              </a:ext>
            </a:extLst>
          </p:cNvPr>
          <p:cNvPicPr>
            <a:picLocks noChangeAspect="1"/>
          </p:cNvPicPr>
          <p:nvPr userDrawn="1"/>
        </p:nvPicPr>
        <p:blipFill>
          <a:blip r:embed="rId2">
            <a:alphaModFix/>
            <a:extLst>
              <a:ext uri="{28A0092B-C50C-407E-A947-70E740481C1C}">
                <a14:useLocalDpi xmlns:a14="http://schemas.microsoft.com/office/drawing/2010/main" val="0"/>
              </a:ext>
            </a:extLst>
          </a:blip>
          <a:stretch>
            <a:fillRect/>
          </a:stretch>
        </p:blipFill>
        <p:spPr>
          <a:xfrm>
            <a:off x="10505922" y="-525590"/>
            <a:ext cx="1939096" cy="1958605"/>
          </a:xfrm>
          <a:prstGeom prst="rect">
            <a:avLst/>
          </a:prstGeom>
        </p:spPr>
      </p:pic>
      <p:pic>
        <p:nvPicPr>
          <p:cNvPr id="7" name="Picture 6">
            <a:extLst>
              <a:ext uri="{FF2B5EF4-FFF2-40B4-BE49-F238E27FC236}">
                <a16:creationId xmlns:a16="http://schemas.microsoft.com/office/drawing/2014/main" id="{15F23488-1C29-7275-E336-D93D20CD4F8E}"/>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55812" y="136525"/>
            <a:ext cx="581167" cy="573159"/>
          </a:xfrm>
          <a:prstGeom prst="rect">
            <a:avLst/>
          </a:prstGeom>
          <a:noFill/>
          <a:ln>
            <a:noFill/>
          </a:ln>
        </p:spPr>
      </p:pic>
    </p:spTree>
    <p:extLst>
      <p:ext uri="{BB962C8B-B14F-4D97-AF65-F5344CB8AC3E}">
        <p14:creationId xmlns:p14="http://schemas.microsoft.com/office/powerpoint/2010/main" val="38687356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4BC3-3B78-C0E9-3630-35D9C659A9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4499A6E-6CDC-ACD4-BE36-09D20CA589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17CBC3A-B867-BB73-E3C1-272AC05E336D}"/>
              </a:ext>
            </a:extLst>
          </p:cNvPr>
          <p:cNvSpPr>
            <a:spLocks noGrp="1"/>
          </p:cNvSpPr>
          <p:nvPr>
            <p:ph type="dt" sz="half" idx="10"/>
          </p:nvPr>
        </p:nvSpPr>
        <p:spPr/>
        <p:txBody>
          <a:bodyPr/>
          <a:lstStyle/>
          <a:p>
            <a:fld id="{871853DB-150C-4EB2-845B-17C7FBD94011}" type="datetime1">
              <a:rPr lang="en-IN" smtClean="0"/>
              <a:t>03-12-2023</a:t>
            </a:fld>
            <a:endParaRPr lang="en-IN"/>
          </a:p>
        </p:txBody>
      </p:sp>
      <p:sp>
        <p:nvSpPr>
          <p:cNvPr id="5" name="Footer Placeholder 4">
            <a:extLst>
              <a:ext uri="{FF2B5EF4-FFF2-40B4-BE49-F238E27FC236}">
                <a16:creationId xmlns:a16="http://schemas.microsoft.com/office/drawing/2014/main" id="{E7EB23A8-F7DC-52F6-70AC-88FFED47B11E}"/>
              </a:ext>
            </a:extLst>
          </p:cNvPr>
          <p:cNvSpPr>
            <a:spLocks noGrp="1"/>
          </p:cNvSpPr>
          <p:nvPr>
            <p:ph type="ftr" sz="quarter" idx="11"/>
          </p:nvPr>
        </p:nvSpPr>
        <p:spPr/>
        <p:txBody>
          <a:bodyPr/>
          <a:lstStyle/>
          <a:p>
            <a:r>
              <a:rPr lang="en-IN"/>
              <a:t>AgriPy (Python for Engineers)</a:t>
            </a:r>
          </a:p>
        </p:txBody>
      </p:sp>
      <p:sp>
        <p:nvSpPr>
          <p:cNvPr id="6" name="Slide Number Placeholder 5">
            <a:extLst>
              <a:ext uri="{FF2B5EF4-FFF2-40B4-BE49-F238E27FC236}">
                <a16:creationId xmlns:a16="http://schemas.microsoft.com/office/drawing/2014/main" id="{E038F992-4A54-EB9F-ECE4-320FE8CAD611}"/>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25962792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4D85B-D539-CA0F-9EB2-6E667D758C9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2F432ED-9733-AD0F-73A0-263B76C050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B55F85-07FB-DCF3-FB2D-D7E72EEE83D3}"/>
              </a:ext>
            </a:extLst>
          </p:cNvPr>
          <p:cNvSpPr>
            <a:spLocks noGrp="1"/>
          </p:cNvSpPr>
          <p:nvPr>
            <p:ph type="dt" sz="half" idx="10"/>
          </p:nvPr>
        </p:nvSpPr>
        <p:spPr/>
        <p:txBody>
          <a:bodyPr/>
          <a:lstStyle/>
          <a:p>
            <a:fld id="{A30AD237-B63A-4A8A-8B4C-18BC4A70B5B4}" type="datetime1">
              <a:rPr lang="en-IN" smtClean="0"/>
              <a:t>03-12-2023</a:t>
            </a:fld>
            <a:endParaRPr lang="en-IN"/>
          </a:p>
        </p:txBody>
      </p:sp>
      <p:sp>
        <p:nvSpPr>
          <p:cNvPr id="5" name="Footer Placeholder 4">
            <a:extLst>
              <a:ext uri="{FF2B5EF4-FFF2-40B4-BE49-F238E27FC236}">
                <a16:creationId xmlns:a16="http://schemas.microsoft.com/office/drawing/2014/main" id="{926FBF92-67CB-0C9F-5A3E-EB990CE67D02}"/>
              </a:ext>
            </a:extLst>
          </p:cNvPr>
          <p:cNvSpPr>
            <a:spLocks noGrp="1"/>
          </p:cNvSpPr>
          <p:nvPr>
            <p:ph type="ftr" sz="quarter" idx="11"/>
          </p:nvPr>
        </p:nvSpPr>
        <p:spPr/>
        <p:txBody>
          <a:bodyPr/>
          <a:lstStyle/>
          <a:p>
            <a:r>
              <a:rPr lang="en-IN"/>
              <a:t>AgriPy (Python for Engineers)</a:t>
            </a:r>
          </a:p>
        </p:txBody>
      </p:sp>
      <p:sp>
        <p:nvSpPr>
          <p:cNvPr id="6" name="Slide Number Placeholder 5">
            <a:extLst>
              <a:ext uri="{FF2B5EF4-FFF2-40B4-BE49-F238E27FC236}">
                <a16:creationId xmlns:a16="http://schemas.microsoft.com/office/drawing/2014/main" id="{CDA6992D-51C3-91D3-7ADB-97A4FB84F229}"/>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29904327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6BD05-E19B-43F4-0233-CC59A1A87D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4780050-C968-24B9-DB42-916A1F58DB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99C561-7A86-6287-2D66-0577142036A8}"/>
              </a:ext>
            </a:extLst>
          </p:cNvPr>
          <p:cNvSpPr>
            <a:spLocks noGrp="1"/>
          </p:cNvSpPr>
          <p:nvPr>
            <p:ph type="dt" sz="half" idx="10"/>
          </p:nvPr>
        </p:nvSpPr>
        <p:spPr/>
        <p:txBody>
          <a:bodyPr/>
          <a:lstStyle/>
          <a:p>
            <a:fld id="{DE6580E2-CCDC-403E-9E16-916FC517E4D2}" type="datetime1">
              <a:rPr lang="en-IN" smtClean="0"/>
              <a:t>03-12-2023</a:t>
            </a:fld>
            <a:endParaRPr lang="en-IN"/>
          </a:p>
        </p:txBody>
      </p:sp>
      <p:sp>
        <p:nvSpPr>
          <p:cNvPr id="5" name="Footer Placeholder 4">
            <a:extLst>
              <a:ext uri="{FF2B5EF4-FFF2-40B4-BE49-F238E27FC236}">
                <a16:creationId xmlns:a16="http://schemas.microsoft.com/office/drawing/2014/main" id="{6F47A77B-25F6-AFF2-3CAF-854905B84440}"/>
              </a:ext>
            </a:extLst>
          </p:cNvPr>
          <p:cNvSpPr>
            <a:spLocks noGrp="1"/>
          </p:cNvSpPr>
          <p:nvPr>
            <p:ph type="ftr" sz="quarter" idx="11"/>
          </p:nvPr>
        </p:nvSpPr>
        <p:spPr/>
        <p:txBody>
          <a:bodyPr/>
          <a:lstStyle/>
          <a:p>
            <a:r>
              <a:rPr lang="en-IN"/>
              <a:t>AgriPy (Python for Engineers)</a:t>
            </a:r>
          </a:p>
        </p:txBody>
      </p:sp>
      <p:sp>
        <p:nvSpPr>
          <p:cNvPr id="6" name="Slide Number Placeholder 5">
            <a:extLst>
              <a:ext uri="{FF2B5EF4-FFF2-40B4-BE49-F238E27FC236}">
                <a16:creationId xmlns:a16="http://schemas.microsoft.com/office/drawing/2014/main" id="{13052A8C-BC54-53B1-0379-FF847E7A0C22}"/>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23319567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754B5-62FF-00BF-77E3-C49D78C565B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93FCE57-A6F6-419A-7FDD-1EC090C979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C34B984-28A6-5AED-A243-04E5CC3197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92CAEC7-215C-1734-A46F-C9C696454577}"/>
              </a:ext>
            </a:extLst>
          </p:cNvPr>
          <p:cNvSpPr>
            <a:spLocks noGrp="1"/>
          </p:cNvSpPr>
          <p:nvPr>
            <p:ph type="dt" sz="half" idx="10"/>
          </p:nvPr>
        </p:nvSpPr>
        <p:spPr/>
        <p:txBody>
          <a:bodyPr/>
          <a:lstStyle/>
          <a:p>
            <a:fld id="{EB3B913E-CBB6-4867-A508-FF0914FBFCD1}" type="datetime1">
              <a:rPr lang="en-IN" smtClean="0"/>
              <a:t>03-12-2023</a:t>
            </a:fld>
            <a:endParaRPr lang="en-IN"/>
          </a:p>
        </p:txBody>
      </p:sp>
      <p:sp>
        <p:nvSpPr>
          <p:cNvPr id="6" name="Footer Placeholder 5">
            <a:extLst>
              <a:ext uri="{FF2B5EF4-FFF2-40B4-BE49-F238E27FC236}">
                <a16:creationId xmlns:a16="http://schemas.microsoft.com/office/drawing/2014/main" id="{C08B1353-D837-E15A-F82B-B486A4CB17A6}"/>
              </a:ext>
            </a:extLst>
          </p:cNvPr>
          <p:cNvSpPr>
            <a:spLocks noGrp="1"/>
          </p:cNvSpPr>
          <p:nvPr>
            <p:ph type="ftr" sz="quarter" idx="11"/>
          </p:nvPr>
        </p:nvSpPr>
        <p:spPr/>
        <p:txBody>
          <a:bodyPr/>
          <a:lstStyle/>
          <a:p>
            <a:r>
              <a:rPr lang="en-IN"/>
              <a:t>AgriPy (Python for Engineers)</a:t>
            </a:r>
          </a:p>
        </p:txBody>
      </p:sp>
      <p:sp>
        <p:nvSpPr>
          <p:cNvPr id="7" name="Slide Number Placeholder 6">
            <a:extLst>
              <a:ext uri="{FF2B5EF4-FFF2-40B4-BE49-F238E27FC236}">
                <a16:creationId xmlns:a16="http://schemas.microsoft.com/office/drawing/2014/main" id="{0C805CEB-B503-6017-087B-2C788794F460}"/>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298992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FBB1D-8974-D5DA-7B46-B3D730B2ACE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B132AAC-3865-57E6-7C75-C02AE4F788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B93532-AA1C-A903-FA97-10D02D829F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8588160-73F9-2F57-CFCD-D074A2E2FB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85FA1A-65DA-3EFE-5B53-A1FF08C3FA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5CAEB53-2413-2B83-0122-D49D5CC88E54}"/>
              </a:ext>
            </a:extLst>
          </p:cNvPr>
          <p:cNvSpPr>
            <a:spLocks noGrp="1"/>
          </p:cNvSpPr>
          <p:nvPr>
            <p:ph type="dt" sz="half" idx="10"/>
          </p:nvPr>
        </p:nvSpPr>
        <p:spPr/>
        <p:txBody>
          <a:bodyPr/>
          <a:lstStyle/>
          <a:p>
            <a:fld id="{7A804298-6EFD-4B76-8B7E-9E5E78DE7787}" type="datetime1">
              <a:rPr lang="en-IN" smtClean="0"/>
              <a:t>03-12-2023</a:t>
            </a:fld>
            <a:endParaRPr lang="en-IN"/>
          </a:p>
        </p:txBody>
      </p:sp>
      <p:sp>
        <p:nvSpPr>
          <p:cNvPr id="8" name="Footer Placeholder 7">
            <a:extLst>
              <a:ext uri="{FF2B5EF4-FFF2-40B4-BE49-F238E27FC236}">
                <a16:creationId xmlns:a16="http://schemas.microsoft.com/office/drawing/2014/main" id="{92B55BAF-7326-AB9F-C151-95D9AEEF8F0E}"/>
              </a:ext>
            </a:extLst>
          </p:cNvPr>
          <p:cNvSpPr>
            <a:spLocks noGrp="1"/>
          </p:cNvSpPr>
          <p:nvPr>
            <p:ph type="ftr" sz="quarter" idx="11"/>
          </p:nvPr>
        </p:nvSpPr>
        <p:spPr/>
        <p:txBody>
          <a:bodyPr/>
          <a:lstStyle/>
          <a:p>
            <a:r>
              <a:rPr lang="en-IN"/>
              <a:t>AgriPy (Python for Engineers)</a:t>
            </a:r>
          </a:p>
        </p:txBody>
      </p:sp>
      <p:sp>
        <p:nvSpPr>
          <p:cNvPr id="9" name="Slide Number Placeholder 8">
            <a:extLst>
              <a:ext uri="{FF2B5EF4-FFF2-40B4-BE49-F238E27FC236}">
                <a16:creationId xmlns:a16="http://schemas.microsoft.com/office/drawing/2014/main" id="{EA0C3B05-7694-C422-3DAD-D95CA43451A3}"/>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4594339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31C95-BC8A-D986-CD6B-D70327B0840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3C85613-2840-4953-A445-44281D33EB58}"/>
              </a:ext>
            </a:extLst>
          </p:cNvPr>
          <p:cNvSpPr>
            <a:spLocks noGrp="1"/>
          </p:cNvSpPr>
          <p:nvPr>
            <p:ph type="dt" sz="half" idx="10"/>
          </p:nvPr>
        </p:nvSpPr>
        <p:spPr/>
        <p:txBody>
          <a:bodyPr/>
          <a:lstStyle/>
          <a:p>
            <a:fld id="{31B0F7E7-5D78-47AC-9505-206DE44A0558}" type="datetime1">
              <a:rPr lang="en-IN" smtClean="0"/>
              <a:t>03-12-2023</a:t>
            </a:fld>
            <a:endParaRPr lang="en-IN"/>
          </a:p>
        </p:txBody>
      </p:sp>
      <p:sp>
        <p:nvSpPr>
          <p:cNvPr id="4" name="Footer Placeholder 3">
            <a:extLst>
              <a:ext uri="{FF2B5EF4-FFF2-40B4-BE49-F238E27FC236}">
                <a16:creationId xmlns:a16="http://schemas.microsoft.com/office/drawing/2014/main" id="{436A5B98-BC9D-B6EE-5F6C-3DBE1DE56921}"/>
              </a:ext>
            </a:extLst>
          </p:cNvPr>
          <p:cNvSpPr>
            <a:spLocks noGrp="1"/>
          </p:cNvSpPr>
          <p:nvPr>
            <p:ph type="ftr" sz="quarter" idx="11"/>
          </p:nvPr>
        </p:nvSpPr>
        <p:spPr/>
        <p:txBody>
          <a:bodyPr/>
          <a:lstStyle/>
          <a:p>
            <a:r>
              <a:rPr lang="en-IN"/>
              <a:t>AgriPy (Python for Engineers)</a:t>
            </a:r>
          </a:p>
        </p:txBody>
      </p:sp>
      <p:sp>
        <p:nvSpPr>
          <p:cNvPr id="5" name="Slide Number Placeholder 4">
            <a:extLst>
              <a:ext uri="{FF2B5EF4-FFF2-40B4-BE49-F238E27FC236}">
                <a16:creationId xmlns:a16="http://schemas.microsoft.com/office/drawing/2014/main" id="{9EDE571B-881B-7133-047C-EF3557F680F9}"/>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40382454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3E83DA-961F-8294-9531-B4F0FB2C51C0}"/>
              </a:ext>
            </a:extLst>
          </p:cNvPr>
          <p:cNvSpPr>
            <a:spLocks noGrp="1"/>
          </p:cNvSpPr>
          <p:nvPr>
            <p:ph type="dt" sz="half" idx="10"/>
          </p:nvPr>
        </p:nvSpPr>
        <p:spPr/>
        <p:txBody>
          <a:bodyPr/>
          <a:lstStyle/>
          <a:p>
            <a:fld id="{F2E1D764-4DC0-433B-A11A-321F66D2D688}" type="datetime1">
              <a:rPr lang="en-IN" smtClean="0"/>
              <a:t>03-12-2023</a:t>
            </a:fld>
            <a:endParaRPr lang="en-IN"/>
          </a:p>
        </p:txBody>
      </p:sp>
      <p:sp>
        <p:nvSpPr>
          <p:cNvPr id="3" name="Footer Placeholder 2">
            <a:extLst>
              <a:ext uri="{FF2B5EF4-FFF2-40B4-BE49-F238E27FC236}">
                <a16:creationId xmlns:a16="http://schemas.microsoft.com/office/drawing/2014/main" id="{157987F5-5273-695D-0BA1-0E725CDC2F20}"/>
              </a:ext>
            </a:extLst>
          </p:cNvPr>
          <p:cNvSpPr>
            <a:spLocks noGrp="1"/>
          </p:cNvSpPr>
          <p:nvPr>
            <p:ph type="ftr" sz="quarter" idx="11"/>
          </p:nvPr>
        </p:nvSpPr>
        <p:spPr/>
        <p:txBody>
          <a:bodyPr/>
          <a:lstStyle/>
          <a:p>
            <a:r>
              <a:rPr lang="en-IN"/>
              <a:t>AgriPy (Python for Engineers)</a:t>
            </a:r>
          </a:p>
        </p:txBody>
      </p:sp>
      <p:sp>
        <p:nvSpPr>
          <p:cNvPr id="4" name="Slide Number Placeholder 3">
            <a:extLst>
              <a:ext uri="{FF2B5EF4-FFF2-40B4-BE49-F238E27FC236}">
                <a16:creationId xmlns:a16="http://schemas.microsoft.com/office/drawing/2014/main" id="{EDFE0C37-8166-DB5F-46A1-A6FE61AD11F4}"/>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5602210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1C5A4-78D1-37B4-9AB9-E9A3B10B8F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9EF646B-7477-A308-9F42-010EB24FD0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EFAC73D-9F74-40E5-EB62-7D3DCFC1F6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6295C7-1F66-725A-B53C-798B69092984}"/>
              </a:ext>
            </a:extLst>
          </p:cNvPr>
          <p:cNvSpPr>
            <a:spLocks noGrp="1"/>
          </p:cNvSpPr>
          <p:nvPr>
            <p:ph type="dt" sz="half" idx="10"/>
          </p:nvPr>
        </p:nvSpPr>
        <p:spPr/>
        <p:txBody>
          <a:bodyPr/>
          <a:lstStyle/>
          <a:p>
            <a:fld id="{C6DB05C5-EEC4-4A29-9C5A-AF76E8654639}" type="datetime1">
              <a:rPr lang="en-IN" smtClean="0"/>
              <a:t>03-12-2023</a:t>
            </a:fld>
            <a:endParaRPr lang="en-IN"/>
          </a:p>
        </p:txBody>
      </p:sp>
      <p:sp>
        <p:nvSpPr>
          <p:cNvPr id="6" name="Footer Placeholder 5">
            <a:extLst>
              <a:ext uri="{FF2B5EF4-FFF2-40B4-BE49-F238E27FC236}">
                <a16:creationId xmlns:a16="http://schemas.microsoft.com/office/drawing/2014/main" id="{0211477F-FDD6-2EA3-0256-7F6E70E21AE2}"/>
              </a:ext>
            </a:extLst>
          </p:cNvPr>
          <p:cNvSpPr>
            <a:spLocks noGrp="1"/>
          </p:cNvSpPr>
          <p:nvPr>
            <p:ph type="ftr" sz="quarter" idx="11"/>
          </p:nvPr>
        </p:nvSpPr>
        <p:spPr/>
        <p:txBody>
          <a:bodyPr/>
          <a:lstStyle/>
          <a:p>
            <a:r>
              <a:rPr lang="en-IN"/>
              <a:t>AgriPy (Python for Engineers)</a:t>
            </a:r>
          </a:p>
        </p:txBody>
      </p:sp>
      <p:sp>
        <p:nvSpPr>
          <p:cNvPr id="7" name="Slide Number Placeholder 6">
            <a:extLst>
              <a:ext uri="{FF2B5EF4-FFF2-40B4-BE49-F238E27FC236}">
                <a16:creationId xmlns:a16="http://schemas.microsoft.com/office/drawing/2014/main" id="{831176AA-49B3-146E-FC49-0BCAE04CE852}"/>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16138286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47371-1871-E323-5C15-2AECA2226A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B47D359-52FA-721B-A79E-760F032FBE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7BC6939-4AD5-8510-573C-91079D7310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25E649-21EA-01F6-F370-F56AB41BE146}"/>
              </a:ext>
            </a:extLst>
          </p:cNvPr>
          <p:cNvSpPr>
            <a:spLocks noGrp="1"/>
          </p:cNvSpPr>
          <p:nvPr>
            <p:ph type="dt" sz="half" idx="10"/>
          </p:nvPr>
        </p:nvSpPr>
        <p:spPr/>
        <p:txBody>
          <a:bodyPr/>
          <a:lstStyle/>
          <a:p>
            <a:fld id="{0E468A62-6E7D-4AEA-93C8-27C0C934002D}" type="datetime1">
              <a:rPr lang="en-IN" smtClean="0"/>
              <a:t>03-12-2023</a:t>
            </a:fld>
            <a:endParaRPr lang="en-IN"/>
          </a:p>
        </p:txBody>
      </p:sp>
      <p:sp>
        <p:nvSpPr>
          <p:cNvPr id="6" name="Footer Placeholder 5">
            <a:extLst>
              <a:ext uri="{FF2B5EF4-FFF2-40B4-BE49-F238E27FC236}">
                <a16:creationId xmlns:a16="http://schemas.microsoft.com/office/drawing/2014/main" id="{555E2741-D6E0-9E16-B7E6-9C94A73C6F6A}"/>
              </a:ext>
            </a:extLst>
          </p:cNvPr>
          <p:cNvSpPr>
            <a:spLocks noGrp="1"/>
          </p:cNvSpPr>
          <p:nvPr>
            <p:ph type="ftr" sz="quarter" idx="11"/>
          </p:nvPr>
        </p:nvSpPr>
        <p:spPr/>
        <p:txBody>
          <a:bodyPr/>
          <a:lstStyle/>
          <a:p>
            <a:r>
              <a:rPr lang="en-IN"/>
              <a:t>AgriPy (Python for Engineers)</a:t>
            </a:r>
          </a:p>
        </p:txBody>
      </p:sp>
      <p:sp>
        <p:nvSpPr>
          <p:cNvPr id="7" name="Slide Number Placeholder 6">
            <a:extLst>
              <a:ext uri="{FF2B5EF4-FFF2-40B4-BE49-F238E27FC236}">
                <a16:creationId xmlns:a16="http://schemas.microsoft.com/office/drawing/2014/main" id="{67A63CCF-F810-35E4-02E1-10C84A0CCE51}"/>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1107413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0034-DF60-13AD-FB85-C192B91FD15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1341926-F005-5AAA-EFB3-CF8175D592B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9950F71-8652-A10F-98E2-EBB76A50D6C7}"/>
              </a:ext>
            </a:extLst>
          </p:cNvPr>
          <p:cNvSpPr>
            <a:spLocks noGrp="1"/>
          </p:cNvSpPr>
          <p:nvPr>
            <p:ph type="dt" sz="half" idx="10"/>
          </p:nvPr>
        </p:nvSpPr>
        <p:spPr/>
        <p:txBody>
          <a:bodyPr/>
          <a:lstStyle/>
          <a:p>
            <a:fld id="{0BA10A75-7531-40B9-A82E-F2C1F24E8DD8}" type="datetime1">
              <a:rPr lang="en-IN" smtClean="0"/>
              <a:t>03-12-2023</a:t>
            </a:fld>
            <a:endParaRPr lang="en-IN"/>
          </a:p>
        </p:txBody>
      </p:sp>
      <p:sp>
        <p:nvSpPr>
          <p:cNvPr id="5" name="Footer Placeholder 4">
            <a:extLst>
              <a:ext uri="{FF2B5EF4-FFF2-40B4-BE49-F238E27FC236}">
                <a16:creationId xmlns:a16="http://schemas.microsoft.com/office/drawing/2014/main" id="{77E0EB95-A96F-EC98-E597-3362D6F62D07}"/>
              </a:ext>
            </a:extLst>
          </p:cNvPr>
          <p:cNvSpPr>
            <a:spLocks noGrp="1"/>
          </p:cNvSpPr>
          <p:nvPr>
            <p:ph type="ftr" sz="quarter" idx="11"/>
          </p:nvPr>
        </p:nvSpPr>
        <p:spPr/>
        <p:txBody>
          <a:bodyPr/>
          <a:lstStyle/>
          <a:p>
            <a:r>
              <a:rPr lang="en-IN"/>
              <a:t>AgriPy (Python for Engineers)</a:t>
            </a:r>
          </a:p>
        </p:txBody>
      </p:sp>
      <p:sp>
        <p:nvSpPr>
          <p:cNvPr id="6" name="Slide Number Placeholder 5">
            <a:extLst>
              <a:ext uri="{FF2B5EF4-FFF2-40B4-BE49-F238E27FC236}">
                <a16:creationId xmlns:a16="http://schemas.microsoft.com/office/drawing/2014/main" id="{E43FC825-D772-6BE1-0FBD-D2C50F6C187D}"/>
              </a:ext>
            </a:extLst>
          </p:cNvPr>
          <p:cNvSpPr>
            <a:spLocks noGrp="1"/>
          </p:cNvSpPr>
          <p:nvPr>
            <p:ph type="sldNum" sz="quarter" idx="12"/>
          </p:nvPr>
        </p:nvSpPr>
        <p:spPr/>
        <p:txBody>
          <a:bodyPr/>
          <a:lstStyle/>
          <a:p>
            <a:fld id="{A70BB1F1-9A82-4C74-9AE1-346D41B6912F}" type="slidenum">
              <a:rPr lang="en-IN" smtClean="0"/>
              <a:t>‹#›</a:t>
            </a:fld>
            <a:endParaRPr lang="en-IN"/>
          </a:p>
        </p:txBody>
      </p:sp>
    </p:spTree>
    <p:extLst>
      <p:ext uri="{BB962C8B-B14F-4D97-AF65-F5344CB8AC3E}">
        <p14:creationId xmlns:p14="http://schemas.microsoft.com/office/powerpoint/2010/main" val="42786361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C518B-E3E1-ADD8-AF2A-6F4BBD45E88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BCB4198-1B6E-49B7-F2CC-9CE522C6A3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27CE17-3BAC-B58F-6127-5650E20EC680}"/>
              </a:ext>
            </a:extLst>
          </p:cNvPr>
          <p:cNvSpPr>
            <a:spLocks noGrp="1"/>
          </p:cNvSpPr>
          <p:nvPr>
            <p:ph type="dt" sz="half" idx="10"/>
          </p:nvPr>
        </p:nvSpPr>
        <p:spPr/>
        <p:txBody>
          <a:bodyPr/>
          <a:lstStyle/>
          <a:p>
            <a:fld id="{77CA97A8-0350-408B-AA98-34709D1DDC30}" type="datetime1">
              <a:rPr lang="en-IN" smtClean="0"/>
              <a:t>03-12-2023</a:t>
            </a:fld>
            <a:endParaRPr lang="en-IN"/>
          </a:p>
        </p:txBody>
      </p:sp>
      <p:sp>
        <p:nvSpPr>
          <p:cNvPr id="5" name="Footer Placeholder 4">
            <a:extLst>
              <a:ext uri="{FF2B5EF4-FFF2-40B4-BE49-F238E27FC236}">
                <a16:creationId xmlns:a16="http://schemas.microsoft.com/office/drawing/2014/main" id="{2AFBF2C0-8D22-4485-B994-D09586579B90}"/>
              </a:ext>
            </a:extLst>
          </p:cNvPr>
          <p:cNvSpPr>
            <a:spLocks noGrp="1"/>
          </p:cNvSpPr>
          <p:nvPr>
            <p:ph type="ftr" sz="quarter" idx="11"/>
          </p:nvPr>
        </p:nvSpPr>
        <p:spPr/>
        <p:txBody>
          <a:bodyPr/>
          <a:lstStyle/>
          <a:p>
            <a:r>
              <a:rPr lang="en-IN"/>
              <a:t>AgriPy (Python for Engineers)</a:t>
            </a:r>
          </a:p>
        </p:txBody>
      </p:sp>
      <p:sp>
        <p:nvSpPr>
          <p:cNvPr id="6" name="Slide Number Placeholder 5">
            <a:extLst>
              <a:ext uri="{FF2B5EF4-FFF2-40B4-BE49-F238E27FC236}">
                <a16:creationId xmlns:a16="http://schemas.microsoft.com/office/drawing/2014/main" id="{B3CEFF99-136A-A907-6C6C-D0553E004419}"/>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33419103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A577A7-A185-4F91-E789-0BF825390E7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37904E-6CCB-18FB-3811-0CF1E4B4487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8C8D0F-BECF-78CE-3C51-F77A74079FF6}"/>
              </a:ext>
            </a:extLst>
          </p:cNvPr>
          <p:cNvSpPr>
            <a:spLocks noGrp="1"/>
          </p:cNvSpPr>
          <p:nvPr>
            <p:ph type="dt" sz="half" idx="10"/>
          </p:nvPr>
        </p:nvSpPr>
        <p:spPr/>
        <p:txBody>
          <a:bodyPr/>
          <a:lstStyle/>
          <a:p>
            <a:fld id="{A08CAEEE-385B-46B3-ADB2-592442F5973F}" type="datetime1">
              <a:rPr lang="en-IN" smtClean="0"/>
              <a:t>03-12-2023</a:t>
            </a:fld>
            <a:endParaRPr lang="en-IN"/>
          </a:p>
        </p:txBody>
      </p:sp>
      <p:sp>
        <p:nvSpPr>
          <p:cNvPr id="5" name="Footer Placeholder 4">
            <a:extLst>
              <a:ext uri="{FF2B5EF4-FFF2-40B4-BE49-F238E27FC236}">
                <a16:creationId xmlns:a16="http://schemas.microsoft.com/office/drawing/2014/main" id="{A21E920A-EE58-CC46-4427-1D895EE52793}"/>
              </a:ext>
            </a:extLst>
          </p:cNvPr>
          <p:cNvSpPr>
            <a:spLocks noGrp="1"/>
          </p:cNvSpPr>
          <p:nvPr>
            <p:ph type="ftr" sz="quarter" idx="11"/>
          </p:nvPr>
        </p:nvSpPr>
        <p:spPr/>
        <p:txBody>
          <a:bodyPr/>
          <a:lstStyle/>
          <a:p>
            <a:r>
              <a:rPr lang="en-IN"/>
              <a:t>AgriPy (Python for Engineers)</a:t>
            </a:r>
          </a:p>
        </p:txBody>
      </p:sp>
      <p:sp>
        <p:nvSpPr>
          <p:cNvPr id="6" name="Slide Number Placeholder 5">
            <a:extLst>
              <a:ext uri="{FF2B5EF4-FFF2-40B4-BE49-F238E27FC236}">
                <a16:creationId xmlns:a16="http://schemas.microsoft.com/office/drawing/2014/main" id="{8557D485-EB13-03AC-ABB1-BCB66B511D58}"/>
              </a:ext>
            </a:extLst>
          </p:cNvPr>
          <p:cNvSpPr>
            <a:spLocks noGrp="1"/>
          </p:cNvSpPr>
          <p:nvPr>
            <p:ph type="sldNum" sz="quarter" idx="12"/>
          </p:nvPr>
        </p:nvSpPr>
        <p:spPr/>
        <p:txBody>
          <a:bodyPr/>
          <a:lstStyle/>
          <a:p>
            <a:fld id="{24183AB7-8284-4B1A-9D92-E487199993E5}" type="slidenum">
              <a:rPr lang="en-IN" smtClean="0"/>
              <a:t>‹#›</a:t>
            </a:fld>
            <a:endParaRPr lang="en-IN"/>
          </a:p>
        </p:txBody>
      </p:sp>
    </p:spTree>
    <p:extLst>
      <p:ext uri="{BB962C8B-B14F-4D97-AF65-F5344CB8AC3E}">
        <p14:creationId xmlns:p14="http://schemas.microsoft.com/office/powerpoint/2010/main" val="485933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A6FA0-916D-B19F-6155-7931345B17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9ECF512-D16E-4126-5118-7BB5E557817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4E882ED-8DA8-A9E1-FE47-83903EC6B2C3}"/>
              </a:ext>
            </a:extLst>
          </p:cNvPr>
          <p:cNvSpPr>
            <a:spLocks noGrp="1"/>
          </p:cNvSpPr>
          <p:nvPr>
            <p:ph type="dt" sz="half" idx="10"/>
          </p:nvPr>
        </p:nvSpPr>
        <p:spPr/>
        <p:txBody>
          <a:bodyPr/>
          <a:lstStyle/>
          <a:p>
            <a:fld id="{C196DD60-D7AF-4E0E-BD54-DA933ED71652}" type="datetime1">
              <a:rPr lang="en-IN" smtClean="0"/>
              <a:t>03-12-2023</a:t>
            </a:fld>
            <a:endParaRPr lang="en-IN"/>
          </a:p>
        </p:txBody>
      </p:sp>
      <p:sp>
        <p:nvSpPr>
          <p:cNvPr id="5" name="Footer Placeholder 4">
            <a:extLst>
              <a:ext uri="{FF2B5EF4-FFF2-40B4-BE49-F238E27FC236}">
                <a16:creationId xmlns:a16="http://schemas.microsoft.com/office/drawing/2014/main" id="{975FC0C6-38C5-05EC-A379-F64DC57833FE}"/>
              </a:ext>
            </a:extLst>
          </p:cNvPr>
          <p:cNvSpPr>
            <a:spLocks noGrp="1"/>
          </p:cNvSpPr>
          <p:nvPr>
            <p:ph type="ftr" sz="quarter" idx="11"/>
          </p:nvPr>
        </p:nvSpPr>
        <p:spPr/>
        <p:txBody>
          <a:bodyPr/>
          <a:lstStyle/>
          <a:p>
            <a:r>
              <a:rPr lang="en-IN"/>
              <a:t>AgriPy (Python for Engineers)</a:t>
            </a:r>
          </a:p>
        </p:txBody>
      </p:sp>
      <p:sp>
        <p:nvSpPr>
          <p:cNvPr id="6" name="Slide Number Placeholder 5">
            <a:extLst>
              <a:ext uri="{FF2B5EF4-FFF2-40B4-BE49-F238E27FC236}">
                <a16:creationId xmlns:a16="http://schemas.microsoft.com/office/drawing/2014/main" id="{536197EB-C226-84CF-1C99-7AE8C012F9DA}"/>
              </a:ext>
            </a:extLst>
          </p:cNvPr>
          <p:cNvSpPr>
            <a:spLocks noGrp="1"/>
          </p:cNvSpPr>
          <p:nvPr>
            <p:ph type="sldNum" sz="quarter" idx="12"/>
          </p:nvPr>
        </p:nvSpPr>
        <p:spPr/>
        <p:txBody>
          <a:bodyPr/>
          <a:lstStyle/>
          <a:p>
            <a:fld id="{A70BB1F1-9A82-4C74-9AE1-346D41B6912F}" type="slidenum">
              <a:rPr lang="en-IN" smtClean="0"/>
              <a:t>‹#›</a:t>
            </a:fld>
            <a:endParaRPr lang="en-IN"/>
          </a:p>
        </p:txBody>
      </p:sp>
    </p:spTree>
    <p:extLst>
      <p:ext uri="{BB962C8B-B14F-4D97-AF65-F5344CB8AC3E}">
        <p14:creationId xmlns:p14="http://schemas.microsoft.com/office/powerpoint/2010/main" val="1315964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2C77E-999C-5A21-829D-5DDF4AFB5DF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1AAAAB0-2903-4A76-1E73-1632A14C2D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74A3B7D-7711-11A1-5F90-6B069971894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DC0AA79-C36E-A525-F253-A715D2CD4637}"/>
              </a:ext>
            </a:extLst>
          </p:cNvPr>
          <p:cNvSpPr>
            <a:spLocks noGrp="1"/>
          </p:cNvSpPr>
          <p:nvPr>
            <p:ph type="dt" sz="half" idx="10"/>
          </p:nvPr>
        </p:nvSpPr>
        <p:spPr/>
        <p:txBody>
          <a:bodyPr/>
          <a:lstStyle/>
          <a:p>
            <a:fld id="{61DF8BF5-9CA7-4683-9F03-B84EFE9259F6}" type="datetime1">
              <a:rPr lang="en-IN" smtClean="0"/>
              <a:t>03-12-2023</a:t>
            </a:fld>
            <a:endParaRPr lang="en-IN"/>
          </a:p>
        </p:txBody>
      </p:sp>
      <p:sp>
        <p:nvSpPr>
          <p:cNvPr id="6" name="Footer Placeholder 5">
            <a:extLst>
              <a:ext uri="{FF2B5EF4-FFF2-40B4-BE49-F238E27FC236}">
                <a16:creationId xmlns:a16="http://schemas.microsoft.com/office/drawing/2014/main" id="{AA4C1F45-19FD-09C2-F1CE-1F9494F0C813}"/>
              </a:ext>
            </a:extLst>
          </p:cNvPr>
          <p:cNvSpPr>
            <a:spLocks noGrp="1"/>
          </p:cNvSpPr>
          <p:nvPr>
            <p:ph type="ftr" sz="quarter" idx="11"/>
          </p:nvPr>
        </p:nvSpPr>
        <p:spPr/>
        <p:txBody>
          <a:bodyPr/>
          <a:lstStyle/>
          <a:p>
            <a:r>
              <a:rPr lang="en-IN"/>
              <a:t>AgriPy (Python for Engineers)</a:t>
            </a:r>
          </a:p>
        </p:txBody>
      </p:sp>
      <p:sp>
        <p:nvSpPr>
          <p:cNvPr id="7" name="Slide Number Placeholder 6">
            <a:extLst>
              <a:ext uri="{FF2B5EF4-FFF2-40B4-BE49-F238E27FC236}">
                <a16:creationId xmlns:a16="http://schemas.microsoft.com/office/drawing/2014/main" id="{CB479546-4BA3-BC83-1FBE-AF66CECD03C4}"/>
              </a:ext>
            </a:extLst>
          </p:cNvPr>
          <p:cNvSpPr>
            <a:spLocks noGrp="1"/>
          </p:cNvSpPr>
          <p:nvPr>
            <p:ph type="sldNum" sz="quarter" idx="12"/>
          </p:nvPr>
        </p:nvSpPr>
        <p:spPr/>
        <p:txBody>
          <a:bodyPr/>
          <a:lstStyle/>
          <a:p>
            <a:fld id="{A70BB1F1-9A82-4C74-9AE1-346D41B6912F}" type="slidenum">
              <a:rPr lang="en-IN" smtClean="0"/>
              <a:t>‹#›</a:t>
            </a:fld>
            <a:endParaRPr lang="en-IN"/>
          </a:p>
        </p:txBody>
      </p:sp>
    </p:spTree>
    <p:extLst>
      <p:ext uri="{BB962C8B-B14F-4D97-AF65-F5344CB8AC3E}">
        <p14:creationId xmlns:p14="http://schemas.microsoft.com/office/powerpoint/2010/main" val="2079308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3F582-5734-33EB-1F58-79BA1CA47C1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820EE9A-4FFE-DE82-2F39-C74CCE359D4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5BEE30-3C05-F568-710A-A0283EBE96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C53AE77-5744-CB21-B4DE-259912B12B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89E7838-4D4F-9470-F99C-F429E7676D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A7BE226-7646-E1FA-D162-4DBB93943C17}"/>
              </a:ext>
            </a:extLst>
          </p:cNvPr>
          <p:cNvSpPr>
            <a:spLocks noGrp="1"/>
          </p:cNvSpPr>
          <p:nvPr>
            <p:ph type="dt" sz="half" idx="10"/>
          </p:nvPr>
        </p:nvSpPr>
        <p:spPr/>
        <p:txBody>
          <a:bodyPr/>
          <a:lstStyle/>
          <a:p>
            <a:fld id="{6E9374F0-F39A-4DF5-8279-931F6447B828}" type="datetime1">
              <a:rPr lang="en-IN" smtClean="0"/>
              <a:t>03-12-2023</a:t>
            </a:fld>
            <a:endParaRPr lang="en-IN"/>
          </a:p>
        </p:txBody>
      </p:sp>
      <p:sp>
        <p:nvSpPr>
          <p:cNvPr id="8" name="Footer Placeholder 7">
            <a:extLst>
              <a:ext uri="{FF2B5EF4-FFF2-40B4-BE49-F238E27FC236}">
                <a16:creationId xmlns:a16="http://schemas.microsoft.com/office/drawing/2014/main" id="{C3D18704-D8F1-00C2-9E50-C6B0DEBDACAD}"/>
              </a:ext>
            </a:extLst>
          </p:cNvPr>
          <p:cNvSpPr>
            <a:spLocks noGrp="1"/>
          </p:cNvSpPr>
          <p:nvPr>
            <p:ph type="ftr" sz="quarter" idx="11"/>
          </p:nvPr>
        </p:nvSpPr>
        <p:spPr/>
        <p:txBody>
          <a:bodyPr/>
          <a:lstStyle/>
          <a:p>
            <a:r>
              <a:rPr lang="en-IN"/>
              <a:t>AgriPy (Python for Engineers)</a:t>
            </a:r>
          </a:p>
        </p:txBody>
      </p:sp>
      <p:sp>
        <p:nvSpPr>
          <p:cNvPr id="9" name="Slide Number Placeholder 8">
            <a:extLst>
              <a:ext uri="{FF2B5EF4-FFF2-40B4-BE49-F238E27FC236}">
                <a16:creationId xmlns:a16="http://schemas.microsoft.com/office/drawing/2014/main" id="{2F67776C-FF96-E5F1-8A89-82F6212A2801}"/>
              </a:ext>
            </a:extLst>
          </p:cNvPr>
          <p:cNvSpPr>
            <a:spLocks noGrp="1"/>
          </p:cNvSpPr>
          <p:nvPr>
            <p:ph type="sldNum" sz="quarter" idx="12"/>
          </p:nvPr>
        </p:nvSpPr>
        <p:spPr/>
        <p:txBody>
          <a:bodyPr/>
          <a:lstStyle/>
          <a:p>
            <a:fld id="{A70BB1F1-9A82-4C74-9AE1-346D41B6912F}" type="slidenum">
              <a:rPr lang="en-IN" smtClean="0"/>
              <a:t>‹#›</a:t>
            </a:fld>
            <a:endParaRPr lang="en-IN"/>
          </a:p>
        </p:txBody>
      </p:sp>
    </p:spTree>
    <p:extLst>
      <p:ext uri="{BB962C8B-B14F-4D97-AF65-F5344CB8AC3E}">
        <p14:creationId xmlns:p14="http://schemas.microsoft.com/office/powerpoint/2010/main" val="29062511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99DFC-DBA4-65A8-1938-0010B563DE4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4656B0A-39B7-E993-3F05-94365C1DD117}"/>
              </a:ext>
            </a:extLst>
          </p:cNvPr>
          <p:cNvSpPr>
            <a:spLocks noGrp="1"/>
          </p:cNvSpPr>
          <p:nvPr>
            <p:ph type="dt" sz="half" idx="10"/>
          </p:nvPr>
        </p:nvSpPr>
        <p:spPr/>
        <p:txBody>
          <a:bodyPr/>
          <a:lstStyle/>
          <a:p>
            <a:fld id="{E2BAE29F-2BD9-44A2-A5C8-87693C121B27}" type="datetime1">
              <a:rPr lang="en-IN" smtClean="0"/>
              <a:t>03-12-2023</a:t>
            </a:fld>
            <a:endParaRPr lang="en-IN"/>
          </a:p>
        </p:txBody>
      </p:sp>
      <p:sp>
        <p:nvSpPr>
          <p:cNvPr id="4" name="Footer Placeholder 3">
            <a:extLst>
              <a:ext uri="{FF2B5EF4-FFF2-40B4-BE49-F238E27FC236}">
                <a16:creationId xmlns:a16="http://schemas.microsoft.com/office/drawing/2014/main" id="{6C2DF9D9-21E7-6FAE-EC04-B5388BE77DD3}"/>
              </a:ext>
            </a:extLst>
          </p:cNvPr>
          <p:cNvSpPr>
            <a:spLocks noGrp="1"/>
          </p:cNvSpPr>
          <p:nvPr>
            <p:ph type="ftr" sz="quarter" idx="11"/>
          </p:nvPr>
        </p:nvSpPr>
        <p:spPr/>
        <p:txBody>
          <a:bodyPr/>
          <a:lstStyle/>
          <a:p>
            <a:r>
              <a:rPr lang="en-IN"/>
              <a:t>AgriPy (Python for Engineers)</a:t>
            </a:r>
          </a:p>
        </p:txBody>
      </p:sp>
      <p:sp>
        <p:nvSpPr>
          <p:cNvPr id="5" name="Slide Number Placeholder 4">
            <a:extLst>
              <a:ext uri="{FF2B5EF4-FFF2-40B4-BE49-F238E27FC236}">
                <a16:creationId xmlns:a16="http://schemas.microsoft.com/office/drawing/2014/main" id="{390CB4FE-2B84-A800-C4CD-30921964BAA8}"/>
              </a:ext>
            </a:extLst>
          </p:cNvPr>
          <p:cNvSpPr>
            <a:spLocks noGrp="1"/>
          </p:cNvSpPr>
          <p:nvPr>
            <p:ph type="sldNum" sz="quarter" idx="12"/>
          </p:nvPr>
        </p:nvSpPr>
        <p:spPr/>
        <p:txBody>
          <a:bodyPr/>
          <a:lstStyle/>
          <a:p>
            <a:fld id="{A70BB1F1-9A82-4C74-9AE1-346D41B6912F}" type="slidenum">
              <a:rPr lang="en-IN" smtClean="0"/>
              <a:t>‹#›</a:t>
            </a:fld>
            <a:endParaRPr lang="en-IN"/>
          </a:p>
        </p:txBody>
      </p:sp>
    </p:spTree>
    <p:extLst>
      <p:ext uri="{BB962C8B-B14F-4D97-AF65-F5344CB8AC3E}">
        <p14:creationId xmlns:p14="http://schemas.microsoft.com/office/powerpoint/2010/main" val="2717934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8B472-4A84-AFCF-9BB1-88D91CF242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319319C-81B6-FCD5-A003-DB370163E8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F329E86-852D-7DD6-AE31-33CDEF155B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F3523D-4CF1-FA97-DB33-214C5FC74371}"/>
              </a:ext>
            </a:extLst>
          </p:cNvPr>
          <p:cNvSpPr>
            <a:spLocks noGrp="1"/>
          </p:cNvSpPr>
          <p:nvPr>
            <p:ph type="dt" sz="half" idx="10"/>
          </p:nvPr>
        </p:nvSpPr>
        <p:spPr/>
        <p:txBody>
          <a:bodyPr/>
          <a:lstStyle/>
          <a:p>
            <a:fld id="{5864B35F-4E4C-4168-B401-2AB9C775A832}" type="datetime1">
              <a:rPr lang="en-IN" smtClean="0"/>
              <a:t>03-12-2023</a:t>
            </a:fld>
            <a:endParaRPr lang="en-IN"/>
          </a:p>
        </p:txBody>
      </p:sp>
      <p:sp>
        <p:nvSpPr>
          <p:cNvPr id="6" name="Footer Placeholder 5">
            <a:extLst>
              <a:ext uri="{FF2B5EF4-FFF2-40B4-BE49-F238E27FC236}">
                <a16:creationId xmlns:a16="http://schemas.microsoft.com/office/drawing/2014/main" id="{FFD8C95C-0EFB-3BEE-6747-AF47620649B8}"/>
              </a:ext>
            </a:extLst>
          </p:cNvPr>
          <p:cNvSpPr>
            <a:spLocks noGrp="1"/>
          </p:cNvSpPr>
          <p:nvPr>
            <p:ph type="ftr" sz="quarter" idx="11"/>
          </p:nvPr>
        </p:nvSpPr>
        <p:spPr/>
        <p:txBody>
          <a:bodyPr/>
          <a:lstStyle/>
          <a:p>
            <a:r>
              <a:rPr lang="en-IN"/>
              <a:t>AgriPy (Python for Engineers)</a:t>
            </a:r>
          </a:p>
        </p:txBody>
      </p:sp>
      <p:sp>
        <p:nvSpPr>
          <p:cNvPr id="7" name="Slide Number Placeholder 6">
            <a:extLst>
              <a:ext uri="{FF2B5EF4-FFF2-40B4-BE49-F238E27FC236}">
                <a16:creationId xmlns:a16="http://schemas.microsoft.com/office/drawing/2014/main" id="{E754EA8B-7BB5-9F73-BF99-6815F5B5C076}"/>
              </a:ext>
            </a:extLst>
          </p:cNvPr>
          <p:cNvSpPr>
            <a:spLocks noGrp="1"/>
          </p:cNvSpPr>
          <p:nvPr>
            <p:ph type="sldNum" sz="quarter" idx="12"/>
          </p:nvPr>
        </p:nvSpPr>
        <p:spPr/>
        <p:txBody>
          <a:bodyPr/>
          <a:lstStyle/>
          <a:p>
            <a:fld id="{A70BB1F1-9A82-4C74-9AE1-346D41B6912F}" type="slidenum">
              <a:rPr lang="en-IN" smtClean="0"/>
              <a:t>‹#›</a:t>
            </a:fld>
            <a:endParaRPr lang="en-IN"/>
          </a:p>
        </p:txBody>
      </p:sp>
    </p:spTree>
    <p:extLst>
      <p:ext uri="{BB962C8B-B14F-4D97-AF65-F5344CB8AC3E}">
        <p14:creationId xmlns:p14="http://schemas.microsoft.com/office/powerpoint/2010/main" val="2812808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C74E6-0C1E-B291-9F03-19908436E0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1F20866-6545-374B-37D0-085EDC833D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06F4A34-BFDA-4CE6-F945-83689EA334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2ECAC1-91F4-5BEC-67A0-7EFD041A93CD}"/>
              </a:ext>
            </a:extLst>
          </p:cNvPr>
          <p:cNvSpPr>
            <a:spLocks noGrp="1"/>
          </p:cNvSpPr>
          <p:nvPr>
            <p:ph type="dt" sz="half" idx="10"/>
          </p:nvPr>
        </p:nvSpPr>
        <p:spPr/>
        <p:txBody>
          <a:bodyPr/>
          <a:lstStyle/>
          <a:p>
            <a:fld id="{9358271A-0EBD-4720-9791-2F16BF506876}" type="datetime1">
              <a:rPr lang="en-IN" smtClean="0"/>
              <a:t>03-12-2023</a:t>
            </a:fld>
            <a:endParaRPr lang="en-IN"/>
          </a:p>
        </p:txBody>
      </p:sp>
      <p:sp>
        <p:nvSpPr>
          <p:cNvPr id="6" name="Footer Placeholder 5">
            <a:extLst>
              <a:ext uri="{FF2B5EF4-FFF2-40B4-BE49-F238E27FC236}">
                <a16:creationId xmlns:a16="http://schemas.microsoft.com/office/drawing/2014/main" id="{2DE100A1-7C03-56B5-BAC9-2D952CD6D1FE}"/>
              </a:ext>
            </a:extLst>
          </p:cNvPr>
          <p:cNvSpPr>
            <a:spLocks noGrp="1"/>
          </p:cNvSpPr>
          <p:nvPr>
            <p:ph type="ftr" sz="quarter" idx="11"/>
          </p:nvPr>
        </p:nvSpPr>
        <p:spPr/>
        <p:txBody>
          <a:bodyPr/>
          <a:lstStyle/>
          <a:p>
            <a:r>
              <a:rPr lang="en-IN"/>
              <a:t>AgriPy (Python for Engineers)</a:t>
            </a:r>
          </a:p>
        </p:txBody>
      </p:sp>
      <p:sp>
        <p:nvSpPr>
          <p:cNvPr id="7" name="Slide Number Placeholder 6">
            <a:extLst>
              <a:ext uri="{FF2B5EF4-FFF2-40B4-BE49-F238E27FC236}">
                <a16:creationId xmlns:a16="http://schemas.microsoft.com/office/drawing/2014/main" id="{75F2EF78-66D9-1CF0-F304-3F1C6E00217C}"/>
              </a:ext>
            </a:extLst>
          </p:cNvPr>
          <p:cNvSpPr>
            <a:spLocks noGrp="1"/>
          </p:cNvSpPr>
          <p:nvPr>
            <p:ph type="sldNum" sz="quarter" idx="12"/>
          </p:nvPr>
        </p:nvSpPr>
        <p:spPr/>
        <p:txBody>
          <a:bodyPr/>
          <a:lstStyle/>
          <a:p>
            <a:fld id="{A70BB1F1-9A82-4C74-9AE1-346D41B6912F}" type="slidenum">
              <a:rPr lang="en-IN" smtClean="0"/>
              <a:t>‹#›</a:t>
            </a:fld>
            <a:endParaRPr lang="en-IN"/>
          </a:p>
        </p:txBody>
      </p:sp>
    </p:spTree>
    <p:extLst>
      <p:ext uri="{BB962C8B-B14F-4D97-AF65-F5344CB8AC3E}">
        <p14:creationId xmlns:p14="http://schemas.microsoft.com/office/powerpoint/2010/main" val="2715730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20542-D3FE-A35D-06AA-618CE8CD238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C4F5A0A-B000-49E2-77F8-BCF09E057420}"/>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a:extLst>
              <a:ext uri="{FF2B5EF4-FFF2-40B4-BE49-F238E27FC236}">
                <a16:creationId xmlns:a16="http://schemas.microsoft.com/office/drawing/2014/main" id="{A4B18060-038A-948C-5793-9480FDA83F82}"/>
              </a:ext>
            </a:extLst>
          </p:cNvPr>
          <p:cNvSpPr>
            <a:spLocks noGrp="1"/>
          </p:cNvSpPr>
          <p:nvPr>
            <p:ph type="dt" sz="half" idx="10"/>
          </p:nvPr>
        </p:nvSpPr>
        <p:spPr/>
        <p:txBody>
          <a:bodyPr/>
          <a:lstStyle/>
          <a:p>
            <a:fld id="{B1162A74-B581-44E2-8FF5-E39EEE932CB7}" type="datetime1">
              <a:rPr lang="en-IN" smtClean="0"/>
              <a:t>03-12-2023</a:t>
            </a:fld>
            <a:endParaRPr lang="en-IN"/>
          </a:p>
        </p:txBody>
      </p:sp>
      <p:sp>
        <p:nvSpPr>
          <p:cNvPr id="5" name="Footer Placeholder 4">
            <a:extLst>
              <a:ext uri="{FF2B5EF4-FFF2-40B4-BE49-F238E27FC236}">
                <a16:creationId xmlns:a16="http://schemas.microsoft.com/office/drawing/2014/main" id="{E0AF0550-0949-0E47-3883-F7C0962A84DB}"/>
              </a:ext>
            </a:extLst>
          </p:cNvPr>
          <p:cNvSpPr>
            <a:spLocks noGrp="1"/>
          </p:cNvSpPr>
          <p:nvPr>
            <p:ph type="ftr" sz="quarter" idx="11"/>
          </p:nvPr>
        </p:nvSpPr>
        <p:spPr/>
        <p:txBody>
          <a:bodyPr/>
          <a:lstStyle/>
          <a:p>
            <a:r>
              <a:rPr lang="en-IN"/>
              <a:t>AgriPy (Python for Engineers)</a:t>
            </a:r>
          </a:p>
        </p:txBody>
      </p:sp>
      <p:sp>
        <p:nvSpPr>
          <p:cNvPr id="6" name="Slide Number Placeholder 5">
            <a:extLst>
              <a:ext uri="{FF2B5EF4-FFF2-40B4-BE49-F238E27FC236}">
                <a16:creationId xmlns:a16="http://schemas.microsoft.com/office/drawing/2014/main" id="{C68C74CE-DC0B-2855-B64C-B4C59BBAA14C}"/>
              </a:ext>
            </a:extLst>
          </p:cNvPr>
          <p:cNvSpPr>
            <a:spLocks noGrp="1"/>
          </p:cNvSpPr>
          <p:nvPr>
            <p:ph type="sldNum" sz="quarter" idx="12"/>
          </p:nvPr>
        </p:nvSpPr>
        <p:spPr/>
        <p:txBody>
          <a:bodyPr/>
          <a:lstStyle/>
          <a:p>
            <a:fld id="{A70BB1F1-9A82-4C74-9AE1-346D41B6912F}" type="slidenum">
              <a:rPr lang="en-IN" smtClean="0"/>
              <a:t>‹#›</a:t>
            </a:fld>
            <a:endParaRPr lang="en-IN"/>
          </a:p>
        </p:txBody>
      </p:sp>
    </p:spTree>
    <p:extLst>
      <p:ext uri="{BB962C8B-B14F-4D97-AF65-F5344CB8AC3E}">
        <p14:creationId xmlns:p14="http://schemas.microsoft.com/office/powerpoint/2010/main" val="4273606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6B5A2F-403B-799A-8D50-92201D46D5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B875E0E-12DB-43AA-47D9-254C13B2A4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C562843-4DE1-1D7E-2687-9396F3231D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373D03-7A47-4654-98F4-F0B30DAAAD92}" type="datetime1">
              <a:rPr lang="en-IN" smtClean="0"/>
              <a:t>03-12-2023</a:t>
            </a:fld>
            <a:endParaRPr lang="en-IN"/>
          </a:p>
        </p:txBody>
      </p:sp>
      <p:sp>
        <p:nvSpPr>
          <p:cNvPr id="5" name="Footer Placeholder 4">
            <a:extLst>
              <a:ext uri="{FF2B5EF4-FFF2-40B4-BE49-F238E27FC236}">
                <a16:creationId xmlns:a16="http://schemas.microsoft.com/office/drawing/2014/main" id="{02D7238C-DD15-0A6E-0A69-D4B1FECD07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AgriPy (Python for Engineers)</a:t>
            </a:r>
          </a:p>
        </p:txBody>
      </p:sp>
      <p:sp>
        <p:nvSpPr>
          <p:cNvPr id="6" name="Slide Number Placeholder 5">
            <a:extLst>
              <a:ext uri="{FF2B5EF4-FFF2-40B4-BE49-F238E27FC236}">
                <a16:creationId xmlns:a16="http://schemas.microsoft.com/office/drawing/2014/main" id="{FC2B8304-E445-18D7-FA8B-BA1CE6C8DF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0BB1F1-9A82-4C74-9AE1-346D41B6912F}" type="slidenum">
              <a:rPr lang="en-IN" smtClean="0"/>
              <a:t>‹#›</a:t>
            </a:fld>
            <a:endParaRPr lang="en-IN"/>
          </a:p>
        </p:txBody>
      </p:sp>
    </p:spTree>
    <p:extLst>
      <p:ext uri="{BB962C8B-B14F-4D97-AF65-F5344CB8AC3E}">
        <p14:creationId xmlns:p14="http://schemas.microsoft.com/office/powerpoint/2010/main" val="3192118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5" r:id="rId10"/>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599B1C-30EB-D109-1435-733F7E0F69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5C31C3C-350A-9B8B-5506-21D8989E6C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25D8704-B881-5CB3-AB8B-B7787F84B1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734555-4B68-402A-9855-54BAC01927B7}" type="datetime1">
              <a:rPr lang="en-IN" smtClean="0"/>
              <a:t>03-12-2023</a:t>
            </a:fld>
            <a:endParaRPr lang="en-IN"/>
          </a:p>
        </p:txBody>
      </p:sp>
      <p:sp>
        <p:nvSpPr>
          <p:cNvPr id="5" name="Footer Placeholder 4">
            <a:extLst>
              <a:ext uri="{FF2B5EF4-FFF2-40B4-BE49-F238E27FC236}">
                <a16:creationId xmlns:a16="http://schemas.microsoft.com/office/drawing/2014/main" id="{4CAF30A5-4603-8882-2C28-815E47ED57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AgriPy (Python for Engineers)</a:t>
            </a:r>
          </a:p>
        </p:txBody>
      </p:sp>
      <p:sp>
        <p:nvSpPr>
          <p:cNvPr id="6" name="Slide Number Placeholder 5">
            <a:extLst>
              <a:ext uri="{FF2B5EF4-FFF2-40B4-BE49-F238E27FC236}">
                <a16:creationId xmlns:a16="http://schemas.microsoft.com/office/drawing/2014/main" id="{25A38B21-BEAC-CBA8-26AC-0BBDEF39E9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183AB7-8284-4B1A-9D92-E487199993E5}" type="slidenum">
              <a:rPr lang="en-IN" smtClean="0"/>
              <a:t>‹#›</a:t>
            </a:fld>
            <a:endParaRPr lang="en-IN"/>
          </a:p>
        </p:txBody>
      </p:sp>
    </p:spTree>
    <p:extLst>
      <p:ext uri="{BB962C8B-B14F-4D97-AF65-F5344CB8AC3E}">
        <p14:creationId xmlns:p14="http://schemas.microsoft.com/office/powerpoint/2010/main" val="16779588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8" Type="http://schemas.openxmlformats.org/officeDocument/2006/relationships/image" Target="../media/image11.jpg"/><Relationship Id="rId13" Type="http://schemas.openxmlformats.org/officeDocument/2006/relationships/image" Target="../media/image14.jpeg"/><Relationship Id="rId3" Type="http://schemas.openxmlformats.org/officeDocument/2006/relationships/hyperlink" Target="https://bit.ly/482v5JZ" TargetMode="External"/><Relationship Id="rId7" Type="http://schemas.openxmlformats.org/officeDocument/2006/relationships/image" Target="../media/image10.jpeg"/><Relationship Id="rId12" Type="http://schemas.openxmlformats.org/officeDocument/2006/relationships/image" Target="../media/image13.jpeg"/><Relationship Id="rId2" Type="http://schemas.openxmlformats.org/officeDocument/2006/relationships/hyperlink" Target="https://bit.ly/3N9VVYw" TargetMode="External"/><Relationship Id="rId1" Type="http://schemas.openxmlformats.org/officeDocument/2006/relationships/slideLayout" Target="../slideLayouts/slideLayout17.xml"/><Relationship Id="rId6" Type="http://schemas.openxmlformats.org/officeDocument/2006/relationships/image" Target="../media/image9.jpg"/><Relationship Id="rId11" Type="http://schemas.openxmlformats.org/officeDocument/2006/relationships/image" Target="../media/image1.png"/><Relationship Id="rId5" Type="http://schemas.openxmlformats.org/officeDocument/2006/relationships/image" Target="../media/image8.jpg"/><Relationship Id="rId10" Type="http://schemas.openxmlformats.org/officeDocument/2006/relationships/image" Target="../media/image2.png"/><Relationship Id="rId4" Type="http://schemas.openxmlformats.org/officeDocument/2006/relationships/hyperlink" Target="https://www.geeksforgeeks.org/python-gui-tkinter/" TargetMode="External"/><Relationship Id="rId9"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8A2260-DF56-88F2-6AF5-0D8EFD700233}"/>
              </a:ext>
            </a:extLst>
          </p:cNvPr>
          <p:cNvSpPr txBox="1"/>
          <p:nvPr/>
        </p:nvSpPr>
        <p:spPr>
          <a:xfrm>
            <a:off x="437322" y="781878"/>
            <a:ext cx="5658678" cy="2308324"/>
          </a:xfrm>
          <a:prstGeom prst="rect">
            <a:avLst/>
          </a:prstGeom>
          <a:noFill/>
        </p:spPr>
        <p:txBody>
          <a:bodyPr wrap="square" rtlCol="0">
            <a:spAutoFit/>
          </a:bodyPr>
          <a:lstStyle/>
          <a:p>
            <a:pPr algn="ctr"/>
            <a:r>
              <a:rPr lang="en-US" sz="4800" b="1" dirty="0">
                <a:solidFill>
                  <a:srgbClr val="0E9859"/>
                </a:solidFill>
              </a:rPr>
              <a:t>             : Smart Agricultural Monitoring System</a:t>
            </a:r>
            <a:endParaRPr lang="en-IN" sz="4800" b="1" dirty="0">
              <a:solidFill>
                <a:srgbClr val="0E9859"/>
              </a:solidFill>
            </a:endParaRPr>
          </a:p>
        </p:txBody>
      </p:sp>
      <p:pic>
        <p:nvPicPr>
          <p:cNvPr id="5" name="Picture 4" descr="A hand holding a phone with a field of crops&#10;&#10;Description automatically generated">
            <a:extLst>
              <a:ext uri="{FF2B5EF4-FFF2-40B4-BE49-F238E27FC236}">
                <a16:creationId xmlns:a16="http://schemas.microsoft.com/office/drawing/2014/main" id="{9EE58A1D-DC7F-62BA-1ECB-26CD632F0C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4539" y="781878"/>
            <a:ext cx="5274264" cy="5486400"/>
          </a:xfrm>
          <a:prstGeom prst="roundRect">
            <a:avLst>
              <a:gd name="adj" fmla="val 5407"/>
            </a:avLst>
          </a:prstGeom>
        </p:spPr>
      </p:pic>
      <p:sp>
        <p:nvSpPr>
          <p:cNvPr id="7" name="Subtitle 2">
            <a:extLst>
              <a:ext uri="{FF2B5EF4-FFF2-40B4-BE49-F238E27FC236}">
                <a16:creationId xmlns:a16="http://schemas.microsoft.com/office/drawing/2014/main" id="{49067139-A3F3-6FA1-F5CC-57F9ED9FD59C}"/>
              </a:ext>
            </a:extLst>
          </p:cNvPr>
          <p:cNvSpPr txBox="1">
            <a:spLocks/>
          </p:cNvSpPr>
          <p:nvPr/>
        </p:nvSpPr>
        <p:spPr>
          <a:xfrm>
            <a:off x="774906" y="3525078"/>
            <a:ext cx="6858345" cy="2367828"/>
          </a:xfrm>
          <a:prstGeom prst="rect">
            <a:avLst/>
          </a:prstGeom>
        </p:spPr>
        <p:txBody>
          <a:bodyPr vert="horz" wrap="square" lIns="91440" tIns="45720" rIns="91440" bIns="45720" rtlCol="0" anchor="t">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srgbClr val="07512F"/>
                </a:solidFill>
              </a:rPr>
              <a:t>Atharva Rajendra Joshi            - 101149</a:t>
            </a:r>
            <a:endParaRPr lang="en-US" sz="1800" dirty="0">
              <a:solidFill>
                <a:srgbClr val="07512F"/>
              </a:solidFill>
            </a:endParaRPr>
          </a:p>
          <a:p>
            <a:r>
              <a:rPr lang="en-US" sz="1800" b="1" dirty="0">
                <a:solidFill>
                  <a:srgbClr val="07512F"/>
                </a:solidFill>
              </a:rPr>
              <a:t>Atharva Vishwas Deshpande  - 101161</a:t>
            </a:r>
            <a:endParaRPr lang="en-US" sz="1800" dirty="0">
              <a:solidFill>
                <a:srgbClr val="07512F"/>
              </a:solidFill>
            </a:endParaRPr>
          </a:p>
          <a:p>
            <a:r>
              <a:rPr lang="en-US" sz="1800" b="1" dirty="0">
                <a:solidFill>
                  <a:srgbClr val="07512F"/>
                </a:solidFill>
              </a:rPr>
              <a:t>Revati Tushar </a:t>
            </a:r>
            <a:r>
              <a:rPr lang="en-US" sz="1800" b="1" dirty="0" err="1">
                <a:solidFill>
                  <a:srgbClr val="07512F"/>
                </a:solidFill>
              </a:rPr>
              <a:t>Aute</a:t>
            </a:r>
            <a:r>
              <a:rPr lang="en-US" sz="1800" b="1" dirty="0">
                <a:solidFill>
                  <a:srgbClr val="07512F"/>
                </a:solidFill>
              </a:rPr>
              <a:t>                    - 101153</a:t>
            </a:r>
          </a:p>
          <a:p>
            <a:r>
              <a:rPr lang="en-US" sz="1800" b="1" dirty="0">
                <a:solidFill>
                  <a:srgbClr val="07512F"/>
                </a:solidFill>
              </a:rPr>
              <a:t>Pragati </a:t>
            </a:r>
            <a:r>
              <a:rPr lang="en-US" sz="1800" b="1" dirty="0" err="1">
                <a:solidFill>
                  <a:srgbClr val="07512F"/>
                </a:solidFill>
              </a:rPr>
              <a:t>Shidarayagouda</a:t>
            </a:r>
            <a:r>
              <a:rPr lang="en-US" sz="1800" b="1" dirty="0">
                <a:solidFill>
                  <a:srgbClr val="07512F"/>
                </a:solidFill>
              </a:rPr>
              <a:t> Patil  - 101147  </a:t>
            </a:r>
          </a:p>
          <a:p>
            <a:r>
              <a:rPr lang="en-US" sz="1800" b="1" dirty="0">
                <a:solidFill>
                  <a:srgbClr val="07512F"/>
                </a:solidFill>
              </a:rPr>
              <a:t>Manas Girish Kulkarni              - 101158                    </a:t>
            </a:r>
            <a:endParaRPr lang="en-US" sz="2000" dirty="0">
              <a:solidFill>
                <a:srgbClr val="07512F"/>
              </a:solidFill>
            </a:endParaRPr>
          </a:p>
          <a:p>
            <a:endParaRPr lang="en-US" dirty="0"/>
          </a:p>
        </p:txBody>
      </p:sp>
      <p:sp>
        <p:nvSpPr>
          <p:cNvPr id="8" name="TextBox 7">
            <a:extLst>
              <a:ext uri="{FF2B5EF4-FFF2-40B4-BE49-F238E27FC236}">
                <a16:creationId xmlns:a16="http://schemas.microsoft.com/office/drawing/2014/main" id="{5C21AFB9-9488-803D-BD36-3F416DEB22B3}"/>
              </a:ext>
            </a:extLst>
          </p:cNvPr>
          <p:cNvSpPr txBox="1"/>
          <p:nvPr/>
        </p:nvSpPr>
        <p:spPr>
          <a:xfrm>
            <a:off x="583197" y="5633347"/>
            <a:ext cx="5274265" cy="400110"/>
          </a:xfrm>
          <a:prstGeom prst="rect">
            <a:avLst/>
          </a:prstGeom>
          <a:noFill/>
        </p:spPr>
        <p:txBody>
          <a:bodyPr wrap="square" rtlCol="0">
            <a:spAutoFit/>
          </a:bodyPr>
          <a:lstStyle/>
          <a:p>
            <a:r>
              <a:rPr lang="en-IN" sz="2000" dirty="0">
                <a:solidFill>
                  <a:srgbClr val="064629"/>
                </a:solidFill>
              </a:rPr>
              <a:t>Class: FY               Division: A                 Batch: A3</a:t>
            </a:r>
          </a:p>
        </p:txBody>
      </p:sp>
      <p:pic>
        <p:nvPicPr>
          <p:cNvPr id="10" name="Picture 9" descr="A black background with green text&#10;&#10;Description automatically generated">
            <a:extLst>
              <a:ext uri="{FF2B5EF4-FFF2-40B4-BE49-F238E27FC236}">
                <a16:creationId xmlns:a16="http://schemas.microsoft.com/office/drawing/2014/main" id="{CBDAB571-DD1C-FD40-32B1-FA41D0AD8AF3}"/>
              </a:ext>
            </a:extLst>
          </p:cNvPr>
          <p:cNvPicPr>
            <a:picLocks noChangeAspect="1"/>
          </p:cNvPicPr>
          <p:nvPr/>
        </p:nvPicPr>
        <p:blipFill rotWithShape="1">
          <a:blip r:embed="rId3">
            <a:extLst>
              <a:ext uri="{28A0092B-C50C-407E-A947-70E740481C1C}">
                <a14:useLocalDpi xmlns:a14="http://schemas.microsoft.com/office/drawing/2010/main" val="0"/>
              </a:ext>
            </a:extLst>
          </a:blip>
          <a:srcRect l="-4637" t="37328" r="4637" b="28863"/>
          <a:stretch/>
        </p:blipFill>
        <p:spPr>
          <a:xfrm>
            <a:off x="0" y="726219"/>
            <a:ext cx="3833349" cy="1388828"/>
          </a:xfrm>
          <a:prstGeom prst="rect">
            <a:avLst/>
          </a:prstGeom>
        </p:spPr>
      </p:pic>
      <p:sp>
        <p:nvSpPr>
          <p:cNvPr id="11" name="Date Placeholder 10">
            <a:extLst>
              <a:ext uri="{FF2B5EF4-FFF2-40B4-BE49-F238E27FC236}">
                <a16:creationId xmlns:a16="http://schemas.microsoft.com/office/drawing/2014/main" id="{F98D80BB-BFA3-98C0-8C61-7144BE8D2F76}"/>
              </a:ext>
            </a:extLst>
          </p:cNvPr>
          <p:cNvSpPr>
            <a:spLocks noGrp="1"/>
          </p:cNvSpPr>
          <p:nvPr>
            <p:ph type="dt" sz="half" idx="10"/>
          </p:nvPr>
        </p:nvSpPr>
        <p:spPr/>
        <p:txBody>
          <a:bodyPr/>
          <a:lstStyle/>
          <a:p>
            <a:fld id="{F2F053C6-489D-44E7-B22B-0EA677E86D95}" type="datetime1">
              <a:rPr lang="en-IN" smtClean="0"/>
              <a:t>03-12-2023</a:t>
            </a:fld>
            <a:endParaRPr lang="en-IN"/>
          </a:p>
        </p:txBody>
      </p:sp>
      <p:sp>
        <p:nvSpPr>
          <p:cNvPr id="12" name="Footer Placeholder 11">
            <a:extLst>
              <a:ext uri="{FF2B5EF4-FFF2-40B4-BE49-F238E27FC236}">
                <a16:creationId xmlns:a16="http://schemas.microsoft.com/office/drawing/2014/main" id="{1ACCB09F-A330-625D-F339-F92FA08AAC59}"/>
              </a:ext>
            </a:extLst>
          </p:cNvPr>
          <p:cNvSpPr>
            <a:spLocks noGrp="1"/>
          </p:cNvSpPr>
          <p:nvPr>
            <p:ph type="ftr" sz="quarter" idx="11"/>
          </p:nvPr>
        </p:nvSpPr>
        <p:spPr/>
        <p:txBody>
          <a:bodyPr/>
          <a:lstStyle/>
          <a:p>
            <a:r>
              <a:rPr lang="en-US"/>
              <a:t>AgriPy (Python for Engineers)</a:t>
            </a:r>
            <a:endParaRPr lang="en-IN" dirty="0"/>
          </a:p>
        </p:txBody>
      </p:sp>
      <p:sp>
        <p:nvSpPr>
          <p:cNvPr id="13" name="Slide Number Placeholder 12">
            <a:extLst>
              <a:ext uri="{FF2B5EF4-FFF2-40B4-BE49-F238E27FC236}">
                <a16:creationId xmlns:a16="http://schemas.microsoft.com/office/drawing/2014/main" id="{70137AE6-A55A-413E-B008-2C547E6CB807}"/>
              </a:ext>
            </a:extLst>
          </p:cNvPr>
          <p:cNvSpPr>
            <a:spLocks noGrp="1"/>
          </p:cNvSpPr>
          <p:nvPr>
            <p:ph type="sldNum" sz="quarter" idx="12"/>
          </p:nvPr>
        </p:nvSpPr>
        <p:spPr/>
        <p:txBody>
          <a:bodyPr/>
          <a:lstStyle/>
          <a:p>
            <a:fld id="{A70BB1F1-9A82-4C74-9AE1-346D41B6912F}" type="slidenum">
              <a:rPr lang="en-IN" smtClean="0"/>
              <a:t>1</a:t>
            </a:fld>
            <a:endParaRPr lang="en-IN" dirty="0"/>
          </a:p>
        </p:txBody>
      </p:sp>
    </p:spTree>
    <p:extLst>
      <p:ext uri="{BB962C8B-B14F-4D97-AF65-F5344CB8AC3E}">
        <p14:creationId xmlns:p14="http://schemas.microsoft.com/office/powerpoint/2010/main" val="2273837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5AF447-B022-E132-2047-2A42314F70A9}"/>
              </a:ext>
            </a:extLst>
          </p:cNvPr>
          <p:cNvSpPr txBox="1"/>
          <p:nvPr/>
        </p:nvSpPr>
        <p:spPr>
          <a:xfrm>
            <a:off x="583095" y="494983"/>
            <a:ext cx="10840278" cy="646331"/>
          </a:xfrm>
          <a:prstGeom prst="rect">
            <a:avLst/>
          </a:prstGeom>
          <a:noFill/>
        </p:spPr>
        <p:txBody>
          <a:bodyPr wrap="square" rtlCol="0">
            <a:spAutoFit/>
          </a:bodyPr>
          <a:lstStyle/>
          <a:p>
            <a:pPr lvl="1"/>
            <a:r>
              <a:rPr lang="en-IN" sz="3600" b="1" dirty="0">
                <a:solidFill>
                  <a:srgbClr val="0E9859"/>
                </a:solidFill>
              </a:rPr>
              <a:t>Abstract</a:t>
            </a:r>
          </a:p>
        </p:txBody>
      </p:sp>
      <p:sp>
        <p:nvSpPr>
          <p:cNvPr id="3" name="TextBox 2">
            <a:extLst>
              <a:ext uri="{FF2B5EF4-FFF2-40B4-BE49-F238E27FC236}">
                <a16:creationId xmlns:a16="http://schemas.microsoft.com/office/drawing/2014/main" id="{1B9FF2D1-E675-A9A3-5C49-DD735733AE1B}"/>
              </a:ext>
            </a:extLst>
          </p:cNvPr>
          <p:cNvSpPr txBox="1"/>
          <p:nvPr/>
        </p:nvSpPr>
        <p:spPr>
          <a:xfrm>
            <a:off x="583095" y="3934221"/>
            <a:ext cx="11317357" cy="2246769"/>
          </a:xfrm>
          <a:prstGeom prst="rect">
            <a:avLst/>
          </a:prstGeom>
          <a:noFill/>
        </p:spPr>
        <p:txBody>
          <a:bodyPr wrap="square" rtlCol="0">
            <a:spAutoFit/>
          </a:bodyPr>
          <a:lstStyle/>
          <a:p>
            <a:pPr marL="0" indent="0">
              <a:buNone/>
            </a:pPr>
            <a:r>
              <a:rPr lang="en-US" sz="1750" b="0" i="0" u="none" strike="noStrike" dirty="0" err="1">
                <a:solidFill>
                  <a:srgbClr val="07512F"/>
                </a:solidFill>
                <a:effectLst/>
                <a:latin typeface="Calibri" panose="020F0502020204030204" pitchFamily="34" charset="0"/>
              </a:rPr>
              <a:t>AgriPy</a:t>
            </a:r>
            <a:r>
              <a:rPr lang="en-US" sz="1750" b="0" i="0" u="none" strike="noStrike" dirty="0">
                <a:solidFill>
                  <a:srgbClr val="07512F"/>
                </a:solidFill>
                <a:effectLst/>
                <a:latin typeface="Calibri" panose="020F0502020204030204" pitchFamily="34" charset="0"/>
              </a:rPr>
              <a:t> is Python-based project that aims at transforming agriculture by incorporating Computer Science and Technology. It covers modules like Water management, Automation for Agriculture, Predicting </a:t>
            </a:r>
            <a:r>
              <a:rPr lang="en-US" sz="1750" dirty="0">
                <a:solidFill>
                  <a:srgbClr val="07512F"/>
                </a:solidFill>
                <a:latin typeface="Calibri" panose="020F0502020204030204" pitchFamily="34" charset="0"/>
              </a:rPr>
              <a:t>C</a:t>
            </a:r>
            <a:r>
              <a:rPr lang="en-US" sz="1750" b="0" i="0" u="none" strike="noStrike" dirty="0">
                <a:solidFill>
                  <a:srgbClr val="07512F"/>
                </a:solidFill>
                <a:effectLst/>
                <a:latin typeface="Calibri" panose="020F0502020204030204" pitchFamily="34" charset="0"/>
              </a:rPr>
              <a:t>rop </a:t>
            </a:r>
            <a:r>
              <a:rPr lang="en-US" sz="1750" dirty="0">
                <a:solidFill>
                  <a:srgbClr val="07512F"/>
                </a:solidFill>
                <a:latin typeface="Calibri" panose="020F0502020204030204" pitchFamily="34" charset="0"/>
              </a:rPr>
              <a:t>Y</a:t>
            </a:r>
            <a:r>
              <a:rPr lang="en-US" sz="1750" b="0" i="0" u="none" strike="noStrike" dirty="0">
                <a:solidFill>
                  <a:srgbClr val="07512F"/>
                </a:solidFill>
                <a:effectLst/>
                <a:latin typeface="Calibri" panose="020F0502020204030204" pitchFamily="34" charset="0"/>
              </a:rPr>
              <a:t>ields, Logistics and Supply Chains, Plant Disease Detection, Crop Simulation and Livestock Management. </a:t>
            </a:r>
          </a:p>
          <a:p>
            <a:pPr marL="0" indent="0">
              <a:buNone/>
            </a:pPr>
            <a:endParaRPr lang="en-US" sz="1750" dirty="0">
              <a:solidFill>
                <a:srgbClr val="07512F"/>
              </a:solidFill>
              <a:latin typeface="Calibri" panose="020F0502020204030204" pitchFamily="34" charset="0"/>
            </a:endParaRPr>
          </a:p>
          <a:p>
            <a:pPr marL="0" indent="0">
              <a:buNone/>
            </a:pPr>
            <a:r>
              <a:rPr lang="en-US" sz="1750" b="0" i="0" u="none" strike="noStrike" dirty="0">
                <a:solidFill>
                  <a:srgbClr val="07512F"/>
                </a:solidFill>
                <a:effectLst/>
                <a:latin typeface="Calibri" panose="020F0502020204030204" pitchFamily="34" charset="0"/>
              </a:rPr>
              <a:t>Each module plays a crucial role in providing farmers with valuable insights and tools. Programming concepts like </a:t>
            </a:r>
            <a:r>
              <a:rPr lang="en-US" sz="1750" b="0" i="0" u="none" strike="noStrike" dirty="0" err="1">
                <a:solidFill>
                  <a:srgbClr val="07512F"/>
                </a:solidFill>
                <a:effectLst/>
                <a:latin typeface="Calibri" panose="020F0502020204030204" pitchFamily="34" charset="0"/>
              </a:rPr>
              <a:t>Tkinter</a:t>
            </a:r>
            <a:r>
              <a:rPr lang="en-US" sz="1750" b="0" i="0" u="none" strike="noStrike" dirty="0">
                <a:solidFill>
                  <a:srgbClr val="07512F"/>
                </a:solidFill>
                <a:effectLst/>
                <a:latin typeface="Calibri" panose="020F0502020204030204" pitchFamily="34" charset="0"/>
              </a:rPr>
              <a:t> (GUI framework), </a:t>
            </a:r>
            <a:r>
              <a:rPr lang="en-US" sz="1750" b="0" i="0" u="none" strike="noStrike" dirty="0" err="1">
                <a:solidFill>
                  <a:srgbClr val="07512F"/>
                </a:solidFill>
                <a:effectLst/>
                <a:latin typeface="Calibri" panose="020F0502020204030204" pitchFamily="34" charset="0"/>
              </a:rPr>
              <a:t>OpenWeatherMap</a:t>
            </a:r>
            <a:r>
              <a:rPr lang="en-US" sz="1750" b="0" i="0" u="none" strike="noStrike" dirty="0">
                <a:solidFill>
                  <a:srgbClr val="07512F"/>
                </a:solidFill>
                <a:effectLst/>
                <a:latin typeface="Calibri" panose="020F0502020204030204" pitchFamily="34" charset="0"/>
              </a:rPr>
              <a:t> API, Data Analysis with </a:t>
            </a:r>
            <a:r>
              <a:rPr lang="en-US" sz="1750" b="0" i="0" u="none" strike="noStrike" dirty="0" err="1">
                <a:solidFill>
                  <a:srgbClr val="07512F"/>
                </a:solidFill>
                <a:effectLst/>
                <a:latin typeface="Calibri" panose="020F0502020204030204" pitchFamily="34" charset="0"/>
              </a:rPr>
              <a:t>Numpy</a:t>
            </a:r>
            <a:r>
              <a:rPr lang="en-US" sz="1750" b="0" i="0" u="none" strike="noStrike" dirty="0">
                <a:solidFill>
                  <a:srgbClr val="07512F"/>
                </a:solidFill>
                <a:effectLst/>
                <a:latin typeface="Calibri" panose="020F0502020204030204" pitchFamily="34" charset="0"/>
              </a:rPr>
              <a:t> and Pandas, Linear Regression Module, File Handling (JSON), Image processing with OpenCV and PIL, Datetime Module, Styling &amp; Theming have been used. This presentation showcases the highlights of the code in an interactive way.</a:t>
            </a:r>
            <a:endParaRPr lang="en-US" sz="1750" dirty="0">
              <a:solidFill>
                <a:srgbClr val="07512F"/>
              </a:solidFill>
            </a:endParaRPr>
          </a:p>
        </p:txBody>
      </p:sp>
      <p:pic>
        <p:nvPicPr>
          <p:cNvPr id="5" name="Picture 4" descr="A aerial view of a farm&#10;&#10;Description automatically generated">
            <a:extLst>
              <a:ext uri="{FF2B5EF4-FFF2-40B4-BE49-F238E27FC236}">
                <a16:creationId xmlns:a16="http://schemas.microsoft.com/office/drawing/2014/main" id="{109B93AE-03A0-3EC5-DEDB-70B9958035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07631"/>
            <a:ext cx="4252415" cy="2451230"/>
          </a:xfrm>
          <a:prstGeom prst="roundRect">
            <a:avLst/>
          </a:prstGeom>
        </p:spPr>
      </p:pic>
      <p:pic>
        <p:nvPicPr>
          <p:cNvPr id="7" name="Picture 6" descr="A screenshot of a computer&#10;&#10;Description automatically generated">
            <a:extLst>
              <a:ext uri="{FF2B5EF4-FFF2-40B4-BE49-F238E27FC236}">
                <a16:creationId xmlns:a16="http://schemas.microsoft.com/office/drawing/2014/main" id="{1F4C6B2F-BF08-54F6-3193-555C812458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9400" y="1307630"/>
            <a:ext cx="4252415" cy="2451231"/>
          </a:xfrm>
          <a:prstGeom prst="roundRect">
            <a:avLst>
              <a:gd name="adj" fmla="val 11418"/>
            </a:avLst>
          </a:prstGeom>
        </p:spPr>
      </p:pic>
      <p:sp>
        <p:nvSpPr>
          <p:cNvPr id="8" name="Date Placeholder 7">
            <a:extLst>
              <a:ext uri="{FF2B5EF4-FFF2-40B4-BE49-F238E27FC236}">
                <a16:creationId xmlns:a16="http://schemas.microsoft.com/office/drawing/2014/main" id="{DAE86A37-D718-C51A-C5F5-93ACBE113231}"/>
              </a:ext>
            </a:extLst>
          </p:cNvPr>
          <p:cNvSpPr>
            <a:spLocks noGrp="1"/>
          </p:cNvSpPr>
          <p:nvPr>
            <p:ph type="dt" sz="half" idx="10"/>
          </p:nvPr>
        </p:nvSpPr>
        <p:spPr/>
        <p:txBody>
          <a:bodyPr/>
          <a:lstStyle/>
          <a:p>
            <a:fld id="{E290C380-9DF3-4AFD-8B76-9B2E7094BFCB}" type="datetime1">
              <a:rPr lang="en-IN" smtClean="0"/>
              <a:t>03-12-2023</a:t>
            </a:fld>
            <a:endParaRPr lang="en-IN"/>
          </a:p>
        </p:txBody>
      </p:sp>
      <p:sp>
        <p:nvSpPr>
          <p:cNvPr id="9" name="Footer Placeholder 8">
            <a:extLst>
              <a:ext uri="{FF2B5EF4-FFF2-40B4-BE49-F238E27FC236}">
                <a16:creationId xmlns:a16="http://schemas.microsoft.com/office/drawing/2014/main" id="{03282F15-0C30-3D6E-9FD9-CC8635164799}"/>
              </a:ext>
            </a:extLst>
          </p:cNvPr>
          <p:cNvSpPr>
            <a:spLocks noGrp="1"/>
          </p:cNvSpPr>
          <p:nvPr>
            <p:ph type="ftr" sz="quarter" idx="11"/>
          </p:nvPr>
        </p:nvSpPr>
        <p:spPr/>
        <p:txBody>
          <a:bodyPr/>
          <a:lstStyle/>
          <a:p>
            <a:r>
              <a:rPr lang="en-US"/>
              <a:t>AgriPy (Python for Engineers)</a:t>
            </a:r>
            <a:endParaRPr lang="en-IN" dirty="0"/>
          </a:p>
        </p:txBody>
      </p:sp>
      <p:sp>
        <p:nvSpPr>
          <p:cNvPr id="10" name="Slide Number Placeholder 9">
            <a:extLst>
              <a:ext uri="{FF2B5EF4-FFF2-40B4-BE49-F238E27FC236}">
                <a16:creationId xmlns:a16="http://schemas.microsoft.com/office/drawing/2014/main" id="{08F951F7-E916-3722-CD89-E2831DB3DC94}"/>
              </a:ext>
            </a:extLst>
          </p:cNvPr>
          <p:cNvSpPr>
            <a:spLocks noGrp="1"/>
          </p:cNvSpPr>
          <p:nvPr>
            <p:ph type="sldNum" sz="quarter" idx="12"/>
          </p:nvPr>
        </p:nvSpPr>
        <p:spPr/>
        <p:txBody>
          <a:bodyPr/>
          <a:lstStyle/>
          <a:p>
            <a:fld id="{A70BB1F1-9A82-4C74-9AE1-346D41B6912F}" type="slidenum">
              <a:rPr lang="en-IN" smtClean="0"/>
              <a:t>2</a:t>
            </a:fld>
            <a:endParaRPr lang="en-IN" dirty="0"/>
          </a:p>
        </p:txBody>
      </p:sp>
    </p:spTree>
    <p:extLst>
      <p:ext uri="{BB962C8B-B14F-4D97-AF65-F5344CB8AC3E}">
        <p14:creationId xmlns:p14="http://schemas.microsoft.com/office/powerpoint/2010/main" val="3733858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8E40C64-E995-5D39-DD4D-67FAC421B77E}"/>
              </a:ext>
            </a:extLst>
          </p:cNvPr>
          <p:cNvSpPr txBox="1"/>
          <p:nvPr/>
        </p:nvSpPr>
        <p:spPr>
          <a:xfrm>
            <a:off x="730744" y="609660"/>
            <a:ext cx="10296940" cy="707886"/>
          </a:xfrm>
          <a:prstGeom prst="rect">
            <a:avLst/>
          </a:prstGeom>
          <a:noFill/>
        </p:spPr>
        <p:txBody>
          <a:bodyPr wrap="square" rtlCol="0">
            <a:spAutoFit/>
          </a:bodyPr>
          <a:lstStyle/>
          <a:p>
            <a:r>
              <a:rPr lang="en-US" sz="4000" b="1" dirty="0">
                <a:solidFill>
                  <a:srgbClr val="0E9859"/>
                </a:solidFill>
              </a:rPr>
              <a:t>Flow of Program</a:t>
            </a:r>
            <a:endParaRPr lang="en-IN" sz="4000" b="1" dirty="0">
              <a:solidFill>
                <a:srgbClr val="0E9859"/>
              </a:solidFill>
            </a:endParaRPr>
          </a:p>
        </p:txBody>
      </p:sp>
      <p:sp>
        <p:nvSpPr>
          <p:cNvPr id="3" name="TextBox 2">
            <a:extLst>
              <a:ext uri="{FF2B5EF4-FFF2-40B4-BE49-F238E27FC236}">
                <a16:creationId xmlns:a16="http://schemas.microsoft.com/office/drawing/2014/main" id="{244DEBBD-6495-E261-AD9E-37413706BEDC}"/>
              </a:ext>
            </a:extLst>
          </p:cNvPr>
          <p:cNvSpPr txBox="1"/>
          <p:nvPr/>
        </p:nvSpPr>
        <p:spPr>
          <a:xfrm>
            <a:off x="730744" y="1607916"/>
            <a:ext cx="4364171" cy="923330"/>
          </a:xfrm>
          <a:prstGeom prst="rect">
            <a:avLst/>
          </a:prstGeom>
          <a:noFill/>
        </p:spPr>
        <p:txBody>
          <a:bodyPr wrap="square" rtlCol="0">
            <a:spAutoFit/>
          </a:bodyPr>
          <a:lstStyle/>
          <a:p>
            <a:r>
              <a:rPr lang="en-US" dirty="0">
                <a:solidFill>
                  <a:srgbClr val="07512F"/>
                </a:solidFill>
              </a:rPr>
              <a:t>Our </a:t>
            </a:r>
            <a:r>
              <a:rPr lang="en-US" dirty="0" err="1">
                <a:solidFill>
                  <a:srgbClr val="07512F"/>
                </a:solidFill>
              </a:rPr>
              <a:t>AgriPy</a:t>
            </a:r>
            <a:r>
              <a:rPr lang="en-US" dirty="0">
                <a:solidFill>
                  <a:srgbClr val="07512F"/>
                </a:solidFill>
              </a:rPr>
              <a:t> program follows a specific flow, involving several stages and processes as displayed in this flowchart</a:t>
            </a:r>
            <a:endParaRPr lang="en-IN" dirty="0">
              <a:solidFill>
                <a:srgbClr val="07512F"/>
              </a:solidFill>
            </a:endParaRPr>
          </a:p>
        </p:txBody>
      </p:sp>
      <p:sp>
        <p:nvSpPr>
          <p:cNvPr id="4" name="Rectangle: Rounded Corners 3">
            <a:extLst>
              <a:ext uri="{FF2B5EF4-FFF2-40B4-BE49-F238E27FC236}">
                <a16:creationId xmlns:a16="http://schemas.microsoft.com/office/drawing/2014/main" id="{486BCCAA-334E-F44E-D29D-67C207FD0795}"/>
              </a:ext>
            </a:extLst>
          </p:cNvPr>
          <p:cNvSpPr/>
          <p:nvPr/>
        </p:nvSpPr>
        <p:spPr>
          <a:xfrm>
            <a:off x="5094915" y="1192765"/>
            <a:ext cx="1979414" cy="1162337"/>
          </a:xfrm>
          <a:prstGeom prst="roundRect">
            <a:avLst/>
          </a:prstGeom>
          <a:solidFill>
            <a:srgbClr val="0E985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Main window</a:t>
            </a:r>
          </a:p>
        </p:txBody>
      </p:sp>
      <p:sp>
        <p:nvSpPr>
          <p:cNvPr id="6" name="Rectangle: Rounded Corners 5">
            <a:extLst>
              <a:ext uri="{FF2B5EF4-FFF2-40B4-BE49-F238E27FC236}">
                <a16:creationId xmlns:a16="http://schemas.microsoft.com/office/drawing/2014/main" id="{93887E39-8115-B781-B428-426333FCCE38}"/>
              </a:ext>
            </a:extLst>
          </p:cNvPr>
          <p:cNvSpPr/>
          <p:nvPr/>
        </p:nvSpPr>
        <p:spPr>
          <a:xfrm>
            <a:off x="5076031" y="2551636"/>
            <a:ext cx="1998298" cy="1162337"/>
          </a:xfrm>
          <a:prstGeom prst="roundRect">
            <a:avLst/>
          </a:prstGeom>
          <a:solidFill>
            <a:srgbClr val="0E985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Respective code window opens</a:t>
            </a:r>
          </a:p>
        </p:txBody>
      </p:sp>
      <p:sp>
        <p:nvSpPr>
          <p:cNvPr id="7" name="Rectangle: Rounded Corners 6">
            <a:extLst>
              <a:ext uri="{FF2B5EF4-FFF2-40B4-BE49-F238E27FC236}">
                <a16:creationId xmlns:a16="http://schemas.microsoft.com/office/drawing/2014/main" id="{70AF9CA0-CB42-B08C-B362-CB56E9647D95}"/>
              </a:ext>
            </a:extLst>
          </p:cNvPr>
          <p:cNvSpPr/>
          <p:nvPr/>
        </p:nvSpPr>
        <p:spPr>
          <a:xfrm>
            <a:off x="5114019" y="3963533"/>
            <a:ext cx="1998298" cy="1162337"/>
          </a:xfrm>
          <a:prstGeom prst="roundRect">
            <a:avLst/>
          </a:prstGeom>
          <a:solidFill>
            <a:srgbClr val="0E985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User enters the required input</a:t>
            </a:r>
          </a:p>
        </p:txBody>
      </p:sp>
      <p:sp>
        <p:nvSpPr>
          <p:cNvPr id="8" name="Rectangle: Rounded Corners 7">
            <a:extLst>
              <a:ext uri="{FF2B5EF4-FFF2-40B4-BE49-F238E27FC236}">
                <a16:creationId xmlns:a16="http://schemas.microsoft.com/office/drawing/2014/main" id="{484CCEB3-79B7-B006-7DBF-396B8D2DE718}"/>
              </a:ext>
            </a:extLst>
          </p:cNvPr>
          <p:cNvSpPr/>
          <p:nvPr/>
        </p:nvSpPr>
        <p:spPr>
          <a:xfrm>
            <a:off x="5125176" y="5294980"/>
            <a:ext cx="1998298" cy="1071565"/>
          </a:xfrm>
          <a:prstGeom prst="roundRect">
            <a:avLst/>
          </a:prstGeom>
          <a:solidFill>
            <a:srgbClr val="0E985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Output is displayed</a:t>
            </a:r>
          </a:p>
        </p:txBody>
      </p:sp>
      <p:sp>
        <p:nvSpPr>
          <p:cNvPr id="9" name="Rectangle: Rounded Corners 8">
            <a:extLst>
              <a:ext uri="{FF2B5EF4-FFF2-40B4-BE49-F238E27FC236}">
                <a16:creationId xmlns:a16="http://schemas.microsoft.com/office/drawing/2014/main" id="{E1A26D19-193A-77D3-95CB-E7FD576D0A49}"/>
              </a:ext>
            </a:extLst>
          </p:cNvPr>
          <p:cNvSpPr/>
          <p:nvPr/>
        </p:nvSpPr>
        <p:spPr>
          <a:xfrm>
            <a:off x="1301257" y="4043924"/>
            <a:ext cx="1998298" cy="1162337"/>
          </a:xfrm>
          <a:prstGeom prst="roundRect">
            <a:avLst/>
          </a:prstGeom>
          <a:solidFill>
            <a:srgbClr val="0E985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Error is displayed</a:t>
            </a:r>
          </a:p>
        </p:txBody>
      </p:sp>
      <p:sp>
        <p:nvSpPr>
          <p:cNvPr id="10" name="Rectangle: Rounded Corners 9">
            <a:extLst>
              <a:ext uri="{FF2B5EF4-FFF2-40B4-BE49-F238E27FC236}">
                <a16:creationId xmlns:a16="http://schemas.microsoft.com/office/drawing/2014/main" id="{A1635CE1-1DE1-560E-90E8-70DEADC4B345}"/>
              </a:ext>
            </a:extLst>
          </p:cNvPr>
          <p:cNvSpPr/>
          <p:nvPr/>
        </p:nvSpPr>
        <p:spPr>
          <a:xfrm>
            <a:off x="8905667" y="2707391"/>
            <a:ext cx="1998298" cy="1162336"/>
          </a:xfrm>
          <a:prstGeom prst="roundRect">
            <a:avLst/>
          </a:prstGeom>
          <a:solidFill>
            <a:srgbClr val="0E985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a:t>Error is displayed</a:t>
            </a:r>
          </a:p>
        </p:txBody>
      </p:sp>
      <p:cxnSp>
        <p:nvCxnSpPr>
          <p:cNvPr id="11" name="Straight Arrow Connector 10">
            <a:extLst>
              <a:ext uri="{FF2B5EF4-FFF2-40B4-BE49-F238E27FC236}">
                <a16:creationId xmlns:a16="http://schemas.microsoft.com/office/drawing/2014/main" id="{0D66A39A-A49E-924A-C921-8BA06C2FDBE9}"/>
              </a:ext>
            </a:extLst>
          </p:cNvPr>
          <p:cNvCxnSpPr>
            <a:cxnSpLocks/>
            <a:stCxn id="4" idx="2"/>
          </p:cNvCxnSpPr>
          <p:nvPr/>
        </p:nvCxnSpPr>
        <p:spPr>
          <a:xfrm>
            <a:off x="6084622" y="2355102"/>
            <a:ext cx="11157" cy="186339"/>
          </a:xfrm>
          <a:prstGeom prst="straightConnector1">
            <a:avLst/>
          </a:prstGeom>
          <a:ln w="38100">
            <a:solidFill>
              <a:srgbClr val="0E9859"/>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B531EAE-217B-B54A-4646-A74813F0624E}"/>
              </a:ext>
            </a:extLst>
          </p:cNvPr>
          <p:cNvCxnSpPr>
            <a:cxnSpLocks/>
          </p:cNvCxnSpPr>
          <p:nvPr/>
        </p:nvCxnSpPr>
        <p:spPr>
          <a:xfrm>
            <a:off x="6113168" y="3721070"/>
            <a:ext cx="11157" cy="186339"/>
          </a:xfrm>
          <a:prstGeom prst="straightConnector1">
            <a:avLst/>
          </a:prstGeom>
          <a:ln w="38100">
            <a:solidFill>
              <a:srgbClr val="0E9859"/>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CAB8F6B-DEC8-938A-FD6B-9C8DDC7E5D3E}"/>
              </a:ext>
            </a:extLst>
          </p:cNvPr>
          <p:cNvCxnSpPr>
            <a:cxnSpLocks/>
          </p:cNvCxnSpPr>
          <p:nvPr/>
        </p:nvCxnSpPr>
        <p:spPr>
          <a:xfrm>
            <a:off x="6090200" y="5107184"/>
            <a:ext cx="11157" cy="186339"/>
          </a:xfrm>
          <a:prstGeom prst="straightConnector1">
            <a:avLst/>
          </a:prstGeom>
          <a:ln w="38100">
            <a:solidFill>
              <a:srgbClr val="0E9859"/>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D37CF79-9E4A-78CF-1DE5-68BFB715E21D}"/>
              </a:ext>
            </a:extLst>
          </p:cNvPr>
          <p:cNvCxnSpPr>
            <a:cxnSpLocks/>
          </p:cNvCxnSpPr>
          <p:nvPr/>
        </p:nvCxnSpPr>
        <p:spPr>
          <a:xfrm>
            <a:off x="7368943" y="3298753"/>
            <a:ext cx="1008020" cy="0"/>
          </a:xfrm>
          <a:prstGeom prst="straightConnector1">
            <a:avLst/>
          </a:prstGeom>
          <a:ln w="38100">
            <a:solidFill>
              <a:srgbClr val="0E9859"/>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6AB98AB-CA11-C831-031E-E6B21991A39C}"/>
              </a:ext>
            </a:extLst>
          </p:cNvPr>
          <p:cNvCxnSpPr>
            <a:cxnSpLocks/>
          </p:cNvCxnSpPr>
          <p:nvPr/>
        </p:nvCxnSpPr>
        <p:spPr>
          <a:xfrm flipH="1">
            <a:off x="3851543" y="4647429"/>
            <a:ext cx="914400" cy="0"/>
          </a:xfrm>
          <a:prstGeom prst="straightConnector1">
            <a:avLst/>
          </a:prstGeom>
          <a:ln w="38100">
            <a:solidFill>
              <a:srgbClr val="0E9859"/>
            </a:solidFill>
            <a:tailEnd type="triangle"/>
          </a:ln>
        </p:spPr>
        <p:style>
          <a:lnRef idx="1">
            <a:schemeClr val="accent1"/>
          </a:lnRef>
          <a:fillRef idx="0">
            <a:schemeClr val="accent1"/>
          </a:fillRef>
          <a:effectRef idx="0">
            <a:schemeClr val="accent1"/>
          </a:effectRef>
          <a:fontRef idx="minor">
            <a:schemeClr val="tx1"/>
          </a:fontRef>
        </p:style>
      </p:cxnSp>
      <p:sp>
        <p:nvSpPr>
          <p:cNvPr id="23" name="Arrow: Pentagon 22">
            <a:extLst>
              <a:ext uri="{FF2B5EF4-FFF2-40B4-BE49-F238E27FC236}">
                <a16:creationId xmlns:a16="http://schemas.microsoft.com/office/drawing/2014/main" id="{EE05D180-096D-7B4C-E471-053DAE71416A}"/>
              </a:ext>
            </a:extLst>
          </p:cNvPr>
          <p:cNvSpPr/>
          <p:nvPr/>
        </p:nvSpPr>
        <p:spPr>
          <a:xfrm>
            <a:off x="7368943" y="2149014"/>
            <a:ext cx="1272372" cy="1017806"/>
          </a:xfrm>
          <a:prstGeom prst="homePlate">
            <a:avLst/>
          </a:prstGeom>
          <a:solidFill>
            <a:srgbClr val="0E985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If Invalid Choice is Entered</a:t>
            </a:r>
            <a:endParaRPr lang="en-IN" sz="1400" dirty="0"/>
          </a:p>
        </p:txBody>
      </p:sp>
      <p:sp>
        <p:nvSpPr>
          <p:cNvPr id="25" name="Arrow: Pentagon 24">
            <a:extLst>
              <a:ext uri="{FF2B5EF4-FFF2-40B4-BE49-F238E27FC236}">
                <a16:creationId xmlns:a16="http://schemas.microsoft.com/office/drawing/2014/main" id="{90A58401-F9D3-DFA1-5C4E-CDE8AD7BD32C}"/>
              </a:ext>
            </a:extLst>
          </p:cNvPr>
          <p:cNvSpPr/>
          <p:nvPr/>
        </p:nvSpPr>
        <p:spPr>
          <a:xfrm flipH="1">
            <a:off x="3449917" y="3497690"/>
            <a:ext cx="1293712" cy="1047012"/>
          </a:xfrm>
          <a:prstGeom prst="homePlate">
            <a:avLst/>
          </a:prstGeom>
          <a:solidFill>
            <a:srgbClr val="0E985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If Invalid Choice is Entered</a:t>
            </a:r>
            <a:endParaRPr lang="en-IN" sz="1400" dirty="0"/>
          </a:p>
        </p:txBody>
      </p:sp>
      <p:sp>
        <p:nvSpPr>
          <p:cNvPr id="26" name="Date Placeholder 25">
            <a:extLst>
              <a:ext uri="{FF2B5EF4-FFF2-40B4-BE49-F238E27FC236}">
                <a16:creationId xmlns:a16="http://schemas.microsoft.com/office/drawing/2014/main" id="{E02BF9B3-B9A8-BC0A-49BB-41E8600CF807}"/>
              </a:ext>
            </a:extLst>
          </p:cNvPr>
          <p:cNvSpPr>
            <a:spLocks noGrp="1"/>
          </p:cNvSpPr>
          <p:nvPr>
            <p:ph type="dt" sz="half" idx="10"/>
          </p:nvPr>
        </p:nvSpPr>
        <p:spPr/>
        <p:txBody>
          <a:bodyPr/>
          <a:lstStyle/>
          <a:p>
            <a:fld id="{D6A1A794-FF65-4202-B457-771AFF91045C}" type="datetime1">
              <a:rPr lang="en-IN" smtClean="0"/>
              <a:t>03-12-2023</a:t>
            </a:fld>
            <a:endParaRPr lang="en-IN"/>
          </a:p>
        </p:txBody>
      </p:sp>
      <p:sp>
        <p:nvSpPr>
          <p:cNvPr id="27" name="Footer Placeholder 26">
            <a:extLst>
              <a:ext uri="{FF2B5EF4-FFF2-40B4-BE49-F238E27FC236}">
                <a16:creationId xmlns:a16="http://schemas.microsoft.com/office/drawing/2014/main" id="{74B1A674-5457-B6B7-30DA-D80EA7B46ABA}"/>
              </a:ext>
            </a:extLst>
          </p:cNvPr>
          <p:cNvSpPr>
            <a:spLocks noGrp="1"/>
          </p:cNvSpPr>
          <p:nvPr>
            <p:ph type="ftr" sz="quarter" idx="11"/>
          </p:nvPr>
        </p:nvSpPr>
        <p:spPr/>
        <p:txBody>
          <a:bodyPr/>
          <a:lstStyle/>
          <a:p>
            <a:r>
              <a:rPr lang="en-US"/>
              <a:t>AgriPy (Python for Engineers)</a:t>
            </a:r>
            <a:endParaRPr lang="en-IN" dirty="0"/>
          </a:p>
        </p:txBody>
      </p:sp>
      <p:sp>
        <p:nvSpPr>
          <p:cNvPr id="28" name="Slide Number Placeholder 27">
            <a:extLst>
              <a:ext uri="{FF2B5EF4-FFF2-40B4-BE49-F238E27FC236}">
                <a16:creationId xmlns:a16="http://schemas.microsoft.com/office/drawing/2014/main" id="{88CBC963-D291-E71C-443F-D427BEC7F866}"/>
              </a:ext>
            </a:extLst>
          </p:cNvPr>
          <p:cNvSpPr>
            <a:spLocks noGrp="1"/>
          </p:cNvSpPr>
          <p:nvPr>
            <p:ph type="sldNum" sz="quarter" idx="12"/>
          </p:nvPr>
        </p:nvSpPr>
        <p:spPr/>
        <p:txBody>
          <a:bodyPr/>
          <a:lstStyle/>
          <a:p>
            <a:fld id="{A70BB1F1-9A82-4C74-9AE1-346D41B6912F}" type="slidenum">
              <a:rPr lang="en-IN" smtClean="0"/>
              <a:t>3</a:t>
            </a:fld>
            <a:endParaRPr lang="en-IN" dirty="0"/>
          </a:p>
        </p:txBody>
      </p:sp>
    </p:spTree>
    <p:extLst>
      <p:ext uri="{BB962C8B-B14F-4D97-AF65-F5344CB8AC3E}">
        <p14:creationId xmlns:p14="http://schemas.microsoft.com/office/powerpoint/2010/main" val="2639113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F349B1-E16F-881F-BE40-C970904017C7}"/>
              </a:ext>
            </a:extLst>
          </p:cNvPr>
          <p:cNvSpPr txBox="1"/>
          <p:nvPr/>
        </p:nvSpPr>
        <p:spPr>
          <a:xfrm>
            <a:off x="602776" y="629233"/>
            <a:ext cx="10986448" cy="1077218"/>
          </a:xfrm>
          <a:prstGeom prst="rect">
            <a:avLst/>
          </a:prstGeom>
          <a:noFill/>
        </p:spPr>
        <p:txBody>
          <a:bodyPr wrap="square" rtlCol="0">
            <a:spAutoFit/>
          </a:bodyPr>
          <a:lstStyle/>
          <a:p>
            <a:r>
              <a:rPr lang="en-US" sz="3200" b="1" dirty="0">
                <a:solidFill>
                  <a:srgbClr val="0E9859"/>
                </a:solidFill>
              </a:rPr>
              <a:t>List of the Topics / Concepts Which are Covered from the Syllabus</a:t>
            </a:r>
            <a:endParaRPr lang="en-IN" sz="3200" dirty="0">
              <a:solidFill>
                <a:srgbClr val="0E9859"/>
              </a:solidFill>
            </a:endParaRPr>
          </a:p>
        </p:txBody>
      </p:sp>
      <p:sp>
        <p:nvSpPr>
          <p:cNvPr id="4" name="TextBox 3">
            <a:extLst>
              <a:ext uri="{FF2B5EF4-FFF2-40B4-BE49-F238E27FC236}">
                <a16:creationId xmlns:a16="http://schemas.microsoft.com/office/drawing/2014/main" id="{B2A85451-9C99-4766-AED7-52A54D2289B6}"/>
              </a:ext>
            </a:extLst>
          </p:cNvPr>
          <p:cNvSpPr txBox="1"/>
          <p:nvPr/>
        </p:nvSpPr>
        <p:spPr>
          <a:xfrm>
            <a:off x="8218226" y="1924331"/>
            <a:ext cx="3682622" cy="2031325"/>
          </a:xfrm>
          <a:prstGeom prst="rect">
            <a:avLst/>
          </a:prstGeom>
          <a:noFill/>
        </p:spPr>
        <p:txBody>
          <a:bodyPr wrap="square" rtlCol="0">
            <a:spAutoFit/>
          </a:bodyPr>
          <a:lstStyle/>
          <a:p>
            <a:r>
              <a:rPr lang="en-IN" sz="1800" b="1" dirty="0">
                <a:solidFill>
                  <a:srgbClr val="0E9859"/>
                </a:solidFill>
              </a:rPr>
              <a:t>Plant Disease Detection &amp; Livestock Management</a:t>
            </a:r>
          </a:p>
          <a:p>
            <a:endParaRPr lang="en-IN" b="1" dirty="0">
              <a:solidFill>
                <a:srgbClr val="0E9859"/>
              </a:solidFill>
            </a:endParaRPr>
          </a:p>
          <a:p>
            <a:pPr marL="342900" indent="-342900">
              <a:buFont typeface="Arial" panose="020B0604020202020204" pitchFamily="34" charset="0"/>
              <a:buChar char="•"/>
            </a:pPr>
            <a:r>
              <a:rPr lang="en-IN" sz="1800" dirty="0"/>
              <a:t>Function calling</a:t>
            </a:r>
          </a:p>
          <a:p>
            <a:pPr marL="342900" indent="-342900">
              <a:buFont typeface="Arial" panose="020B0604020202020204" pitchFamily="34" charset="0"/>
              <a:buChar char="•"/>
            </a:pPr>
            <a:r>
              <a:rPr lang="en-IN" sz="1800" dirty="0"/>
              <a:t>If-else statements</a:t>
            </a:r>
          </a:p>
          <a:p>
            <a:pPr marL="342900" indent="-342900">
              <a:buFont typeface="Arial" panose="020B0604020202020204" pitchFamily="34" charset="0"/>
              <a:buChar char="•"/>
            </a:pPr>
            <a:r>
              <a:rPr lang="en-IN" sz="1800" dirty="0"/>
              <a:t>User-defined functions</a:t>
            </a:r>
          </a:p>
          <a:p>
            <a:endParaRPr lang="en-IN" sz="1800" b="1" dirty="0">
              <a:solidFill>
                <a:srgbClr val="0E9859"/>
              </a:solidFill>
            </a:endParaRPr>
          </a:p>
        </p:txBody>
      </p:sp>
      <p:sp>
        <p:nvSpPr>
          <p:cNvPr id="5" name="TextBox 4">
            <a:extLst>
              <a:ext uri="{FF2B5EF4-FFF2-40B4-BE49-F238E27FC236}">
                <a16:creationId xmlns:a16="http://schemas.microsoft.com/office/drawing/2014/main" id="{CF8FDD11-0C1C-5F49-D8C6-73542A0E3003}"/>
              </a:ext>
            </a:extLst>
          </p:cNvPr>
          <p:cNvSpPr txBox="1"/>
          <p:nvPr/>
        </p:nvSpPr>
        <p:spPr>
          <a:xfrm>
            <a:off x="468572" y="4107145"/>
            <a:ext cx="3682622" cy="2031325"/>
          </a:xfrm>
          <a:prstGeom prst="rect">
            <a:avLst/>
          </a:prstGeom>
          <a:noFill/>
        </p:spPr>
        <p:txBody>
          <a:bodyPr wrap="square" rtlCol="0">
            <a:spAutoFit/>
          </a:bodyPr>
          <a:lstStyle/>
          <a:p>
            <a:r>
              <a:rPr lang="en-IN" sz="1800" b="1" dirty="0">
                <a:solidFill>
                  <a:srgbClr val="0E9859"/>
                </a:solidFill>
              </a:rPr>
              <a:t>Crop Simulation</a:t>
            </a:r>
          </a:p>
          <a:p>
            <a:endParaRPr lang="en-IN" b="1" dirty="0">
              <a:solidFill>
                <a:srgbClr val="0E9859"/>
              </a:solidFill>
            </a:endParaRPr>
          </a:p>
          <a:p>
            <a:pPr marL="457200" indent="-457200">
              <a:buFont typeface="Arial" panose="020B0604020202020204" pitchFamily="34" charset="0"/>
              <a:buChar char="•"/>
            </a:pPr>
            <a:r>
              <a:rPr lang="en-IN" sz="1800" dirty="0"/>
              <a:t>Math library</a:t>
            </a:r>
          </a:p>
          <a:p>
            <a:pPr marL="457200" indent="-457200">
              <a:buFont typeface="Arial" panose="020B0604020202020204" pitchFamily="34" charset="0"/>
              <a:buChar char="•"/>
            </a:pPr>
            <a:r>
              <a:rPr lang="en-IN" sz="1800" dirty="0"/>
              <a:t>Function calling</a:t>
            </a:r>
          </a:p>
          <a:p>
            <a:pPr marL="457200" indent="-457200">
              <a:buFont typeface="Arial" panose="020B0604020202020204" pitchFamily="34" charset="0"/>
              <a:buChar char="•"/>
            </a:pPr>
            <a:r>
              <a:rPr lang="en-IN" sz="1800" dirty="0"/>
              <a:t>If-else statement</a:t>
            </a:r>
          </a:p>
          <a:p>
            <a:pPr marL="457200" indent="-457200">
              <a:buFont typeface="Arial" panose="020B0604020202020204" pitchFamily="34" charset="0"/>
              <a:buChar char="•"/>
            </a:pPr>
            <a:r>
              <a:rPr lang="en-IN" sz="1800" dirty="0"/>
              <a:t>User-defined functions</a:t>
            </a:r>
          </a:p>
          <a:p>
            <a:endParaRPr lang="en-IN" sz="1800" b="1" dirty="0">
              <a:solidFill>
                <a:srgbClr val="0E9859"/>
              </a:solidFill>
            </a:endParaRPr>
          </a:p>
        </p:txBody>
      </p:sp>
      <p:sp>
        <p:nvSpPr>
          <p:cNvPr id="6" name="TextBox 5">
            <a:extLst>
              <a:ext uri="{FF2B5EF4-FFF2-40B4-BE49-F238E27FC236}">
                <a16:creationId xmlns:a16="http://schemas.microsoft.com/office/drawing/2014/main" id="{BECC58AF-3CD2-B276-AB31-C321FB93ADF1}"/>
              </a:ext>
            </a:extLst>
          </p:cNvPr>
          <p:cNvSpPr txBox="1"/>
          <p:nvPr/>
        </p:nvSpPr>
        <p:spPr>
          <a:xfrm>
            <a:off x="468572" y="1924332"/>
            <a:ext cx="3682622" cy="2031325"/>
          </a:xfrm>
          <a:prstGeom prst="rect">
            <a:avLst/>
          </a:prstGeom>
          <a:noFill/>
        </p:spPr>
        <p:txBody>
          <a:bodyPr wrap="square" rtlCol="0">
            <a:spAutoFit/>
          </a:bodyPr>
          <a:lstStyle/>
          <a:p>
            <a:r>
              <a:rPr lang="en-IN" sz="1800" b="1" dirty="0">
                <a:solidFill>
                  <a:srgbClr val="0E9859"/>
                </a:solidFill>
              </a:rPr>
              <a:t>Water Management, Automation for Agriculture, Logistics &amp; Supply Chain</a:t>
            </a:r>
          </a:p>
          <a:p>
            <a:endParaRPr lang="en-IN" b="1" dirty="0">
              <a:solidFill>
                <a:srgbClr val="0E9859"/>
              </a:solidFill>
            </a:endParaRPr>
          </a:p>
          <a:p>
            <a:pPr marL="342900" indent="-342900">
              <a:buFont typeface="Arial" panose="020B0604020202020204" pitchFamily="34" charset="0"/>
              <a:buChar char="•"/>
            </a:pPr>
            <a:r>
              <a:rPr lang="en-IN" sz="1800" dirty="0"/>
              <a:t>Function calling</a:t>
            </a:r>
          </a:p>
          <a:p>
            <a:pPr marL="342900" indent="-342900">
              <a:buFont typeface="Arial" panose="020B0604020202020204" pitchFamily="34" charset="0"/>
              <a:buChar char="•"/>
            </a:pPr>
            <a:r>
              <a:rPr lang="en-IN" sz="1800" dirty="0"/>
              <a:t>If-else statements</a:t>
            </a:r>
          </a:p>
          <a:p>
            <a:pPr marL="342900" indent="-342900">
              <a:buFont typeface="Arial" panose="020B0604020202020204" pitchFamily="34" charset="0"/>
              <a:buChar char="•"/>
            </a:pPr>
            <a:r>
              <a:rPr lang="en-IN" sz="1800" dirty="0"/>
              <a:t>User-defined functions</a:t>
            </a:r>
          </a:p>
          <a:p>
            <a:endParaRPr lang="en-IN" sz="1800" b="1" dirty="0">
              <a:solidFill>
                <a:srgbClr val="0E9859"/>
              </a:solidFill>
            </a:endParaRPr>
          </a:p>
        </p:txBody>
      </p:sp>
      <p:sp>
        <p:nvSpPr>
          <p:cNvPr id="8" name="TextBox 7">
            <a:extLst>
              <a:ext uri="{FF2B5EF4-FFF2-40B4-BE49-F238E27FC236}">
                <a16:creationId xmlns:a16="http://schemas.microsoft.com/office/drawing/2014/main" id="{E890DB76-3202-AE40-D09E-81B15B665A3E}"/>
              </a:ext>
            </a:extLst>
          </p:cNvPr>
          <p:cNvSpPr txBox="1"/>
          <p:nvPr/>
        </p:nvSpPr>
        <p:spPr>
          <a:xfrm>
            <a:off x="4631142" y="1924332"/>
            <a:ext cx="3682622" cy="2062103"/>
          </a:xfrm>
          <a:prstGeom prst="rect">
            <a:avLst/>
          </a:prstGeom>
          <a:noFill/>
        </p:spPr>
        <p:txBody>
          <a:bodyPr wrap="square" rtlCol="0">
            <a:spAutoFit/>
          </a:bodyPr>
          <a:lstStyle/>
          <a:p>
            <a:r>
              <a:rPr lang="en-IN" sz="2000" b="1" dirty="0">
                <a:solidFill>
                  <a:srgbClr val="0E9859"/>
                </a:solidFill>
              </a:rPr>
              <a:t>Predict Crop Yield</a:t>
            </a:r>
          </a:p>
          <a:p>
            <a:endParaRPr lang="en-IN" b="1" dirty="0">
              <a:solidFill>
                <a:srgbClr val="0E9859"/>
              </a:solidFill>
            </a:endParaRPr>
          </a:p>
          <a:p>
            <a:pPr marL="457200" indent="-457200">
              <a:buFont typeface="Arial" panose="020B0604020202020204" pitchFamily="34" charset="0"/>
              <a:buChar char="•"/>
            </a:pPr>
            <a:r>
              <a:rPr lang="en-IN" sz="1800" dirty="0"/>
              <a:t>List</a:t>
            </a:r>
          </a:p>
          <a:p>
            <a:pPr marL="457200" indent="-457200">
              <a:buFont typeface="Arial" panose="020B0604020202020204" pitchFamily="34" charset="0"/>
              <a:buChar char="•"/>
            </a:pPr>
            <a:r>
              <a:rPr lang="en-IN" sz="1800" dirty="0"/>
              <a:t>Arithmetic Operators(Division)</a:t>
            </a:r>
          </a:p>
          <a:p>
            <a:pPr marL="457200" indent="-457200">
              <a:buFont typeface="Arial" panose="020B0604020202020204" pitchFamily="34" charset="0"/>
              <a:buChar char="•"/>
            </a:pPr>
            <a:r>
              <a:rPr lang="en-IN" sz="1800" dirty="0"/>
              <a:t>Range</a:t>
            </a:r>
          </a:p>
          <a:p>
            <a:pPr marL="457200" indent="-457200">
              <a:buFont typeface="Arial" panose="020B0604020202020204" pitchFamily="34" charset="0"/>
              <a:buChar char="•"/>
            </a:pPr>
            <a:r>
              <a:rPr lang="en-IN" sz="1800" dirty="0"/>
              <a:t>Function calling</a:t>
            </a:r>
          </a:p>
          <a:p>
            <a:endParaRPr lang="en-IN" sz="1800" b="1" dirty="0">
              <a:solidFill>
                <a:srgbClr val="0E9859"/>
              </a:solidFill>
            </a:endParaRPr>
          </a:p>
        </p:txBody>
      </p:sp>
      <p:sp>
        <p:nvSpPr>
          <p:cNvPr id="10" name="Date Placeholder 9">
            <a:extLst>
              <a:ext uri="{FF2B5EF4-FFF2-40B4-BE49-F238E27FC236}">
                <a16:creationId xmlns:a16="http://schemas.microsoft.com/office/drawing/2014/main" id="{6398EA34-D59E-0705-1DD3-CCC5A6CCCC52}"/>
              </a:ext>
            </a:extLst>
          </p:cNvPr>
          <p:cNvSpPr>
            <a:spLocks noGrp="1"/>
          </p:cNvSpPr>
          <p:nvPr>
            <p:ph type="dt" sz="half" idx="10"/>
          </p:nvPr>
        </p:nvSpPr>
        <p:spPr/>
        <p:txBody>
          <a:bodyPr/>
          <a:lstStyle/>
          <a:p>
            <a:fld id="{A0EC7559-E5AF-43E5-879D-E755D87399FB}" type="datetime1">
              <a:rPr lang="en-IN" smtClean="0"/>
              <a:t>03-12-2023</a:t>
            </a:fld>
            <a:endParaRPr lang="en-IN"/>
          </a:p>
        </p:txBody>
      </p:sp>
      <p:sp>
        <p:nvSpPr>
          <p:cNvPr id="11" name="Footer Placeholder 10">
            <a:extLst>
              <a:ext uri="{FF2B5EF4-FFF2-40B4-BE49-F238E27FC236}">
                <a16:creationId xmlns:a16="http://schemas.microsoft.com/office/drawing/2014/main" id="{0597C811-CAD9-D94A-81C4-37121D0D92FB}"/>
              </a:ext>
            </a:extLst>
          </p:cNvPr>
          <p:cNvSpPr>
            <a:spLocks noGrp="1"/>
          </p:cNvSpPr>
          <p:nvPr>
            <p:ph type="ftr" sz="quarter" idx="11"/>
          </p:nvPr>
        </p:nvSpPr>
        <p:spPr/>
        <p:txBody>
          <a:bodyPr/>
          <a:lstStyle/>
          <a:p>
            <a:r>
              <a:rPr lang="en-US"/>
              <a:t>AgriPy (Python for Engineers)</a:t>
            </a:r>
            <a:endParaRPr lang="en-IN" dirty="0"/>
          </a:p>
        </p:txBody>
      </p:sp>
      <p:sp>
        <p:nvSpPr>
          <p:cNvPr id="12" name="Slide Number Placeholder 11">
            <a:extLst>
              <a:ext uri="{FF2B5EF4-FFF2-40B4-BE49-F238E27FC236}">
                <a16:creationId xmlns:a16="http://schemas.microsoft.com/office/drawing/2014/main" id="{456523DD-9FC1-E31A-495D-CA7376D05097}"/>
              </a:ext>
            </a:extLst>
          </p:cNvPr>
          <p:cNvSpPr>
            <a:spLocks noGrp="1"/>
          </p:cNvSpPr>
          <p:nvPr>
            <p:ph type="sldNum" sz="quarter" idx="12"/>
          </p:nvPr>
        </p:nvSpPr>
        <p:spPr/>
        <p:txBody>
          <a:bodyPr/>
          <a:lstStyle/>
          <a:p>
            <a:fld id="{A70BB1F1-9A82-4C74-9AE1-346D41B6912F}" type="slidenum">
              <a:rPr lang="en-IN" smtClean="0"/>
              <a:t>4</a:t>
            </a:fld>
            <a:endParaRPr lang="en-IN" dirty="0"/>
          </a:p>
        </p:txBody>
      </p:sp>
    </p:spTree>
    <p:extLst>
      <p:ext uri="{BB962C8B-B14F-4D97-AF65-F5344CB8AC3E}">
        <p14:creationId xmlns:p14="http://schemas.microsoft.com/office/powerpoint/2010/main" val="30349526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9539DA-4930-4979-FF31-8684CB5B66B0}"/>
              </a:ext>
            </a:extLst>
          </p:cNvPr>
          <p:cNvSpPr txBox="1"/>
          <p:nvPr/>
        </p:nvSpPr>
        <p:spPr>
          <a:xfrm>
            <a:off x="657367" y="662411"/>
            <a:ext cx="9796818" cy="1077218"/>
          </a:xfrm>
          <a:prstGeom prst="rect">
            <a:avLst/>
          </a:prstGeom>
          <a:noFill/>
        </p:spPr>
        <p:txBody>
          <a:bodyPr wrap="square" rtlCol="0">
            <a:spAutoFit/>
          </a:bodyPr>
          <a:lstStyle/>
          <a:p>
            <a:r>
              <a:rPr lang="en-US" sz="3200" b="1" dirty="0">
                <a:solidFill>
                  <a:srgbClr val="0E9859"/>
                </a:solidFill>
              </a:rPr>
              <a:t>List of the Topics / Concepts Which are Out of The Syllabus</a:t>
            </a:r>
            <a:endParaRPr lang="en-IN" sz="3200" dirty="0">
              <a:solidFill>
                <a:srgbClr val="0E9859"/>
              </a:solidFill>
            </a:endParaRPr>
          </a:p>
        </p:txBody>
      </p:sp>
      <p:sp>
        <p:nvSpPr>
          <p:cNvPr id="3" name="TextBox 2">
            <a:extLst>
              <a:ext uri="{FF2B5EF4-FFF2-40B4-BE49-F238E27FC236}">
                <a16:creationId xmlns:a16="http://schemas.microsoft.com/office/drawing/2014/main" id="{43563C56-43B7-65C6-1D5D-4E2190C1A76E}"/>
              </a:ext>
            </a:extLst>
          </p:cNvPr>
          <p:cNvSpPr txBox="1"/>
          <p:nvPr/>
        </p:nvSpPr>
        <p:spPr>
          <a:xfrm>
            <a:off x="468572" y="1924332"/>
            <a:ext cx="3682622" cy="3416320"/>
          </a:xfrm>
          <a:prstGeom prst="rect">
            <a:avLst/>
          </a:prstGeom>
          <a:noFill/>
        </p:spPr>
        <p:txBody>
          <a:bodyPr wrap="square" rtlCol="0">
            <a:spAutoFit/>
          </a:bodyPr>
          <a:lstStyle/>
          <a:p>
            <a:r>
              <a:rPr lang="en-IN" sz="1800" b="1" dirty="0">
                <a:solidFill>
                  <a:srgbClr val="0E9859"/>
                </a:solidFill>
              </a:rPr>
              <a:t>Water Management, Automation for Agriculture, Logistics &amp; Supply Chain</a:t>
            </a:r>
          </a:p>
          <a:p>
            <a:pPr marL="285750" indent="-285750">
              <a:buFont typeface="Arial" panose="020B0604020202020204" pitchFamily="34" charset="0"/>
              <a:buChar char="•"/>
            </a:pPr>
            <a:endParaRPr lang="en-IN" b="1" dirty="0">
              <a:solidFill>
                <a:srgbClr val="0E9859"/>
              </a:solidFill>
            </a:endParaRPr>
          </a:p>
          <a:p>
            <a:pPr marL="285750" indent="-285750">
              <a:buFont typeface="Arial" panose="020B0604020202020204" pitchFamily="34" charset="0"/>
              <a:buChar char="•"/>
            </a:pPr>
            <a:r>
              <a:rPr lang="en-IN" sz="1800" dirty="0" err="1"/>
              <a:t>Tkinter</a:t>
            </a:r>
            <a:endParaRPr lang="en-IN" sz="1800" dirty="0"/>
          </a:p>
          <a:p>
            <a:pPr marL="285750" indent="-285750">
              <a:buFont typeface="Arial" panose="020B0604020202020204" pitchFamily="34" charset="0"/>
              <a:buChar char="•"/>
            </a:pPr>
            <a:r>
              <a:rPr lang="en-IN" sz="1800" dirty="0"/>
              <a:t>Datetime library</a:t>
            </a:r>
          </a:p>
          <a:p>
            <a:pPr marL="285750" indent="-285750">
              <a:buFont typeface="Arial" panose="020B0604020202020204" pitchFamily="34" charset="0"/>
              <a:buChar char="•"/>
            </a:pPr>
            <a:r>
              <a:rPr lang="en-IN" sz="1800" dirty="0"/>
              <a:t>Weather API</a:t>
            </a:r>
          </a:p>
          <a:p>
            <a:pPr marL="285750" indent="-285750">
              <a:buFont typeface="Arial" panose="020B0604020202020204" pitchFamily="34" charset="0"/>
              <a:buChar char="•"/>
            </a:pPr>
            <a:r>
              <a:rPr lang="en-IN" sz="1800" dirty="0"/>
              <a:t>Loops</a:t>
            </a:r>
          </a:p>
          <a:p>
            <a:pPr marL="285750" indent="-285750">
              <a:buFont typeface="Arial" panose="020B0604020202020204" pitchFamily="34" charset="0"/>
              <a:buChar char="•"/>
            </a:pPr>
            <a:r>
              <a:rPr lang="en-IN" sz="1800" dirty="0"/>
              <a:t>If-else statements</a:t>
            </a:r>
          </a:p>
          <a:p>
            <a:pPr marL="285750" indent="-285750">
              <a:buFont typeface="Arial" panose="020B0604020202020204" pitchFamily="34" charset="0"/>
              <a:buChar char="•"/>
            </a:pPr>
            <a:r>
              <a:rPr lang="en-IN" sz="1800" dirty="0"/>
              <a:t>User-defined functions</a:t>
            </a:r>
          </a:p>
          <a:p>
            <a:pPr marL="457200" indent="-457200">
              <a:buFont typeface="Arial" panose="020B0604020202020204" pitchFamily="34" charset="0"/>
              <a:buChar char="•"/>
            </a:pPr>
            <a:endParaRPr lang="en-IN" sz="1800" dirty="0"/>
          </a:p>
          <a:p>
            <a:pPr marL="457200" indent="-457200">
              <a:buFont typeface="Arial" panose="020B0604020202020204" pitchFamily="34" charset="0"/>
              <a:buChar char="•"/>
            </a:pPr>
            <a:endParaRPr lang="en-IN" sz="1800" dirty="0"/>
          </a:p>
          <a:p>
            <a:endParaRPr lang="en-IN" sz="1800" b="1" dirty="0">
              <a:solidFill>
                <a:srgbClr val="0E9859"/>
              </a:solidFill>
            </a:endParaRPr>
          </a:p>
        </p:txBody>
      </p:sp>
      <p:sp>
        <p:nvSpPr>
          <p:cNvPr id="4" name="TextBox 3">
            <a:extLst>
              <a:ext uri="{FF2B5EF4-FFF2-40B4-BE49-F238E27FC236}">
                <a16:creationId xmlns:a16="http://schemas.microsoft.com/office/drawing/2014/main" id="{09BFC999-B304-4FAE-D787-DC8F6AF42FF7}"/>
              </a:ext>
            </a:extLst>
          </p:cNvPr>
          <p:cNvSpPr txBox="1"/>
          <p:nvPr/>
        </p:nvSpPr>
        <p:spPr>
          <a:xfrm>
            <a:off x="4631142" y="1924332"/>
            <a:ext cx="3682622" cy="2062103"/>
          </a:xfrm>
          <a:prstGeom prst="rect">
            <a:avLst/>
          </a:prstGeom>
          <a:noFill/>
        </p:spPr>
        <p:txBody>
          <a:bodyPr wrap="square" rtlCol="0">
            <a:spAutoFit/>
          </a:bodyPr>
          <a:lstStyle/>
          <a:p>
            <a:r>
              <a:rPr lang="en-IN" sz="2000" b="1" dirty="0">
                <a:solidFill>
                  <a:srgbClr val="0E9859"/>
                </a:solidFill>
              </a:rPr>
              <a:t>Predict Crop Yield</a:t>
            </a:r>
          </a:p>
          <a:p>
            <a:endParaRPr lang="en-IN" b="1" dirty="0">
              <a:solidFill>
                <a:srgbClr val="0E9859"/>
              </a:solidFill>
            </a:endParaRPr>
          </a:p>
          <a:p>
            <a:pPr marL="285750" indent="-285750">
              <a:buFont typeface="Arial" panose="020B0604020202020204" pitchFamily="34" charset="0"/>
              <a:buChar char="•"/>
            </a:pPr>
            <a:r>
              <a:rPr lang="en-IN" sz="1800" dirty="0"/>
              <a:t>List</a:t>
            </a:r>
          </a:p>
          <a:p>
            <a:pPr marL="285750" indent="-285750">
              <a:buFont typeface="Arial" panose="020B0604020202020204" pitchFamily="34" charset="0"/>
              <a:buChar char="•"/>
            </a:pPr>
            <a:r>
              <a:rPr lang="en-IN" sz="1800" dirty="0"/>
              <a:t>Arithmetic Operators(Division)</a:t>
            </a:r>
          </a:p>
          <a:p>
            <a:pPr marL="285750" indent="-285750">
              <a:buFont typeface="Arial" panose="020B0604020202020204" pitchFamily="34" charset="0"/>
              <a:buChar char="•"/>
            </a:pPr>
            <a:r>
              <a:rPr lang="en-IN" sz="1800" dirty="0"/>
              <a:t>Range</a:t>
            </a:r>
          </a:p>
          <a:p>
            <a:pPr marL="285750" indent="-285750">
              <a:buFont typeface="Arial" panose="020B0604020202020204" pitchFamily="34" charset="0"/>
              <a:buChar char="•"/>
            </a:pPr>
            <a:r>
              <a:rPr lang="en-IN" sz="1800" dirty="0"/>
              <a:t>Function calling</a:t>
            </a:r>
          </a:p>
          <a:p>
            <a:endParaRPr lang="en-IN" sz="1800" b="1" dirty="0">
              <a:solidFill>
                <a:srgbClr val="0E9859"/>
              </a:solidFill>
            </a:endParaRPr>
          </a:p>
        </p:txBody>
      </p:sp>
      <p:sp>
        <p:nvSpPr>
          <p:cNvPr id="5" name="TextBox 4">
            <a:extLst>
              <a:ext uri="{FF2B5EF4-FFF2-40B4-BE49-F238E27FC236}">
                <a16:creationId xmlns:a16="http://schemas.microsoft.com/office/drawing/2014/main" id="{29D642A1-1D9F-A4E5-28B0-61CD006F2BCC}"/>
              </a:ext>
            </a:extLst>
          </p:cNvPr>
          <p:cNvSpPr txBox="1"/>
          <p:nvPr/>
        </p:nvSpPr>
        <p:spPr>
          <a:xfrm>
            <a:off x="8218226" y="1924331"/>
            <a:ext cx="3682622" cy="4247317"/>
          </a:xfrm>
          <a:prstGeom prst="rect">
            <a:avLst/>
          </a:prstGeom>
          <a:noFill/>
        </p:spPr>
        <p:txBody>
          <a:bodyPr wrap="square" rtlCol="0">
            <a:spAutoFit/>
          </a:bodyPr>
          <a:lstStyle/>
          <a:p>
            <a:r>
              <a:rPr lang="en-IN" sz="1800" b="1" dirty="0">
                <a:solidFill>
                  <a:srgbClr val="0E9859"/>
                </a:solidFill>
              </a:rPr>
              <a:t>Plant Disease Detection &amp; Livestock Management</a:t>
            </a:r>
          </a:p>
          <a:p>
            <a:endParaRPr lang="en-IN" b="1" dirty="0">
              <a:solidFill>
                <a:srgbClr val="0E9859"/>
              </a:solidFill>
            </a:endParaRPr>
          </a:p>
          <a:p>
            <a:pPr marL="285750" indent="-285750">
              <a:buFont typeface="Arial" panose="020B0604020202020204" pitchFamily="34" charset="0"/>
              <a:buChar char="•"/>
            </a:pPr>
            <a:r>
              <a:rPr lang="en-IN" sz="1800" dirty="0" err="1"/>
              <a:t>Tkinter</a:t>
            </a:r>
            <a:endParaRPr lang="en-IN" sz="1800" dirty="0"/>
          </a:p>
          <a:p>
            <a:pPr marL="285750" indent="-285750">
              <a:buFont typeface="Arial" panose="020B0604020202020204" pitchFamily="34" charset="0"/>
              <a:buChar char="•"/>
            </a:pPr>
            <a:r>
              <a:rPr lang="en-IN" sz="1800" dirty="0"/>
              <a:t>Cv2 library</a:t>
            </a:r>
          </a:p>
          <a:p>
            <a:pPr marL="285750" indent="-285750">
              <a:buFont typeface="Arial" panose="020B0604020202020204" pitchFamily="34" charset="0"/>
              <a:buChar char="•"/>
            </a:pPr>
            <a:r>
              <a:rPr lang="en-IN" sz="1800" dirty="0"/>
              <a:t>Class</a:t>
            </a:r>
          </a:p>
          <a:p>
            <a:pPr marL="285750" indent="-285750">
              <a:buFont typeface="Arial" panose="020B0604020202020204" pitchFamily="34" charset="0"/>
              <a:buChar char="•"/>
            </a:pPr>
            <a:r>
              <a:rPr lang="en-IN" sz="1800" dirty="0"/>
              <a:t>Image processing</a:t>
            </a:r>
          </a:p>
          <a:p>
            <a:pPr marL="285750" indent="-285750">
              <a:buFont typeface="Arial" panose="020B0604020202020204" pitchFamily="34" charset="0"/>
              <a:buChar char="•"/>
            </a:pPr>
            <a:r>
              <a:rPr lang="en-IN" sz="1800" dirty="0"/>
              <a:t>File handling</a:t>
            </a:r>
          </a:p>
          <a:p>
            <a:pPr marL="285750" indent="-285750">
              <a:buFont typeface="Arial" panose="020B0604020202020204" pitchFamily="34" charset="0"/>
              <a:buChar char="•"/>
            </a:pPr>
            <a:r>
              <a:rPr lang="en-IN" sz="1800" dirty="0" err="1"/>
              <a:t>Messagebox</a:t>
            </a:r>
            <a:endParaRPr lang="en-IN" sz="1800" dirty="0"/>
          </a:p>
          <a:p>
            <a:pPr marL="285750" indent="-285750">
              <a:buFont typeface="Arial" panose="020B0604020202020204" pitchFamily="34" charset="0"/>
              <a:buChar char="•"/>
            </a:pPr>
            <a:r>
              <a:rPr lang="en-IN" sz="1800" dirty="0" err="1"/>
              <a:t>Simpeldialog</a:t>
            </a:r>
            <a:endParaRPr lang="en-IN" sz="1800" dirty="0"/>
          </a:p>
          <a:p>
            <a:pPr marL="285750" indent="-285750">
              <a:buFont typeface="Arial" panose="020B0604020202020204" pitchFamily="34" charset="0"/>
              <a:buChar char="•"/>
            </a:pPr>
            <a:r>
              <a:rPr lang="en-IN" sz="1800" dirty="0"/>
              <a:t>Class</a:t>
            </a:r>
          </a:p>
          <a:p>
            <a:pPr marL="285750" indent="-285750">
              <a:buFont typeface="Arial" panose="020B0604020202020204" pitchFamily="34" charset="0"/>
              <a:buChar char="•"/>
            </a:pPr>
            <a:r>
              <a:rPr lang="en-IN" sz="1800" dirty="0"/>
              <a:t>Constructors</a:t>
            </a:r>
          </a:p>
          <a:p>
            <a:pPr marL="285750" indent="-285750">
              <a:buFont typeface="Arial" panose="020B0604020202020204" pitchFamily="34" charset="0"/>
              <a:buChar char="•"/>
            </a:pPr>
            <a:r>
              <a:rPr lang="en-IN" sz="1800" dirty="0" err="1"/>
              <a:t>json</a:t>
            </a:r>
            <a:endParaRPr lang="en-IN" sz="1800" dirty="0"/>
          </a:p>
          <a:p>
            <a:pPr marL="457200" indent="-457200">
              <a:buFont typeface="Arial" panose="020B0604020202020204" pitchFamily="34" charset="0"/>
              <a:buChar char="•"/>
            </a:pPr>
            <a:endParaRPr lang="en-IN" sz="1800" dirty="0"/>
          </a:p>
          <a:p>
            <a:endParaRPr lang="en-IN" sz="1800" b="1" dirty="0">
              <a:solidFill>
                <a:srgbClr val="0E9859"/>
              </a:solidFill>
            </a:endParaRPr>
          </a:p>
        </p:txBody>
      </p:sp>
      <p:sp>
        <p:nvSpPr>
          <p:cNvPr id="6" name="TextBox 5">
            <a:extLst>
              <a:ext uri="{FF2B5EF4-FFF2-40B4-BE49-F238E27FC236}">
                <a16:creationId xmlns:a16="http://schemas.microsoft.com/office/drawing/2014/main" id="{88E3EB83-8FA1-EEC0-9FBA-4794448BE581}"/>
              </a:ext>
            </a:extLst>
          </p:cNvPr>
          <p:cNvSpPr txBox="1"/>
          <p:nvPr/>
        </p:nvSpPr>
        <p:spPr>
          <a:xfrm>
            <a:off x="4631142" y="3986435"/>
            <a:ext cx="3682622" cy="2031325"/>
          </a:xfrm>
          <a:prstGeom prst="rect">
            <a:avLst/>
          </a:prstGeom>
          <a:noFill/>
        </p:spPr>
        <p:txBody>
          <a:bodyPr wrap="square" rtlCol="0">
            <a:spAutoFit/>
          </a:bodyPr>
          <a:lstStyle/>
          <a:p>
            <a:r>
              <a:rPr lang="en-IN" sz="1800" b="1" dirty="0">
                <a:solidFill>
                  <a:srgbClr val="0E9859"/>
                </a:solidFill>
              </a:rPr>
              <a:t>Crop Simulation</a:t>
            </a:r>
          </a:p>
          <a:p>
            <a:endParaRPr lang="en-IN" b="1" dirty="0">
              <a:solidFill>
                <a:srgbClr val="0E9859"/>
              </a:solidFill>
            </a:endParaRPr>
          </a:p>
          <a:p>
            <a:pPr marL="285750" indent="-285750">
              <a:buFont typeface="Arial" panose="020B0604020202020204" pitchFamily="34" charset="0"/>
              <a:buChar char="•"/>
            </a:pPr>
            <a:r>
              <a:rPr lang="en-IN" sz="1800" dirty="0"/>
              <a:t>Math library</a:t>
            </a:r>
          </a:p>
          <a:p>
            <a:pPr marL="285750" indent="-285750">
              <a:buFont typeface="Arial" panose="020B0604020202020204" pitchFamily="34" charset="0"/>
              <a:buChar char="•"/>
            </a:pPr>
            <a:r>
              <a:rPr lang="en-IN" sz="1800" dirty="0"/>
              <a:t>Function calling</a:t>
            </a:r>
          </a:p>
          <a:p>
            <a:pPr marL="285750" indent="-285750">
              <a:buFont typeface="Arial" panose="020B0604020202020204" pitchFamily="34" charset="0"/>
              <a:buChar char="•"/>
            </a:pPr>
            <a:r>
              <a:rPr lang="en-IN" sz="1800" dirty="0"/>
              <a:t>If-else statement</a:t>
            </a:r>
          </a:p>
          <a:p>
            <a:pPr marL="285750" indent="-285750">
              <a:buFont typeface="Arial" panose="020B0604020202020204" pitchFamily="34" charset="0"/>
              <a:buChar char="•"/>
            </a:pPr>
            <a:r>
              <a:rPr lang="en-IN" sz="1800" dirty="0"/>
              <a:t>User-defined functions</a:t>
            </a:r>
          </a:p>
          <a:p>
            <a:endParaRPr lang="en-IN" sz="1800" b="1" dirty="0">
              <a:solidFill>
                <a:srgbClr val="0E9859"/>
              </a:solidFill>
            </a:endParaRPr>
          </a:p>
        </p:txBody>
      </p:sp>
      <p:sp>
        <p:nvSpPr>
          <p:cNvPr id="7" name="Date Placeholder 6">
            <a:extLst>
              <a:ext uri="{FF2B5EF4-FFF2-40B4-BE49-F238E27FC236}">
                <a16:creationId xmlns:a16="http://schemas.microsoft.com/office/drawing/2014/main" id="{72BE7F83-80D0-C8F5-9114-E90E2AAACFFC}"/>
              </a:ext>
            </a:extLst>
          </p:cNvPr>
          <p:cNvSpPr>
            <a:spLocks noGrp="1"/>
          </p:cNvSpPr>
          <p:nvPr>
            <p:ph type="dt" sz="half" idx="10"/>
          </p:nvPr>
        </p:nvSpPr>
        <p:spPr/>
        <p:txBody>
          <a:bodyPr/>
          <a:lstStyle/>
          <a:p>
            <a:fld id="{8EC3D629-A374-4D43-BE00-53BF01C99F22}" type="datetime1">
              <a:rPr lang="en-IN" smtClean="0"/>
              <a:t>03-12-2023</a:t>
            </a:fld>
            <a:endParaRPr lang="en-IN"/>
          </a:p>
        </p:txBody>
      </p:sp>
      <p:sp>
        <p:nvSpPr>
          <p:cNvPr id="8" name="Footer Placeholder 7">
            <a:extLst>
              <a:ext uri="{FF2B5EF4-FFF2-40B4-BE49-F238E27FC236}">
                <a16:creationId xmlns:a16="http://schemas.microsoft.com/office/drawing/2014/main" id="{CB10B765-33D8-1A75-DFEC-5005A291774D}"/>
              </a:ext>
            </a:extLst>
          </p:cNvPr>
          <p:cNvSpPr>
            <a:spLocks noGrp="1"/>
          </p:cNvSpPr>
          <p:nvPr>
            <p:ph type="ftr" sz="quarter" idx="11"/>
          </p:nvPr>
        </p:nvSpPr>
        <p:spPr/>
        <p:txBody>
          <a:bodyPr/>
          <a:lstStyle/>
          <a:p>
            <a:r>
              <a:rPr lang="en-US"/>
              <a:t>AgriPy (Python for Engineers)</a:t>
            </a:r>
            <a:endParaRPr lang="en-IN" dirty="0"/>
          </a:p>
        </p:txBody>
      </p:sp>
      <p:sp>
        <p:nvSpPr>
          <p:cNvPr id="9" name="Slide Number Placeholder 8">
            <a:extLst>
              <a:ext uri="{FF2B5EF4-FFF2-40B4-BE49-F238E27FC236}">
                <a16:creationId xmlns:a16="http://schemas.microsoft.com/office/drawing/2014/main" id="{AAB56819-0E5E-C040-5393-B00AD6743F14}"/>
              </a:ext>
            </a:extLst>
          </p:cNvPr>
          <p:cNvSpPr>
            <a:spLocks noGrp="1"/>
          </p:cNvSpPr>
          <p:nvPr>
            <p:ph type="sldNum" sz="quarter" idx="12"/>
          </p:nvPr>
        </p:nvSpPr>
        <p:spPr/>
        <p:txBody>
          <a:bodyPr/>
          <a:lstStyle/>
          <a:p>
            <a:fld id="{A70BB1F1-9A82-4C74-9AE1-346D41B6912F}" type="slidenum">
              <a:rPr lang="en-IN" smtClean="0"/>
              <a:t>5</a:t>
            </a:fld>
            <a:endParaRPr lang="en-IN" dirty="0"/>
          </a:p>
        </p:txBody>
      </p:sp>
    </p:spTree>
    <p:extLst>
      <p:ext uri="{BB962C8B-B14F-4D97-AF65-F5344CB8AC3E}">
        <p14:creationId xmlns:p14="http://schemas.microsoft.com/office/powerpoint/2010/main" val="843508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8F5DFA-A6A0-F91F-A2B7-39598BAA75B6}"/>
              </a:ext>
            </a:extLst>
          </p:cNvPr>
          <p:cNvSpPr txBox="1"/>
          <p:nvPr/>
        </p:nvSpPr>
        <p:spPr>
          <a:xfrm>
            <a:off x="873457" y="436891"/>
            <a:ext cx="10631606" cy="769441"/>
          </a:xfrm>
          <a:prstGeom prst="rect">
            <a:avLst/>
          </a:prstGeom>
          <a:noFill/>
        </p:spPr>
        <p:txBody>
          <a:bodyPr wrap="square" rtlCol="0">
            <a:spAutoFit/>
          </a:bodyPr>
          <a:lstStyle/>
          <a:p>
            <a:r>
              <a:rPr lang="en-IN" sz="4400" b="1" dirty="0">
                <a:solidFill>
                  <a:srgbClr val="0E9859"/>
                </a:solidFill>
                <a:cs typeface="Calibri"/>
              </a:rPr>
              <a:t>Conclusion</a:t>
            </a:r>
            <a:endParaRPr lang="en-IN" sz="4400" dirty="0">
              <a:solidFill>
                <a:srgbClr val="0E9859"/>
              </a:solidFill>
            </a:endParaRPr>
          </a:p>
        </p:txBody>
      </p:sp>
      <p:pic>
        <p:nvPicPr>
          <p:cNvPr id="4" name="Picture 3" descr="A aerial view of different colored fields&#10;&#10;Description automatically generated">
            <a:extLst>
              <a:ext uri="{FF2B5EF4-FFF2-40B4-BE49-F238E27FC236}">
                <a16:creationId xmlns:a16="http://schemas.microsoft.com/office/drawing/2014/main" id="{1D68AC31-8820-B69A-168D-335D7FE6D3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3457" y="1383753"/>
            <a:ext cx="4926842" cy="2792462"/>
          </a:xfrm>
          <a:prstGeom prst="roundRect">
            <a:avLst>
              <a:gd name="adj" fmla="val 10334"/>
            </a:avLst>
          </a:prstGeom>
        </p:spPr>
      </p:pic>
      <p:pic>
        <p:nvPicPr>
          <p:cNvPr id="6" name="Picture 5" descr="A sprinkler spraying water into a stream of water&#10;&#10;Description automatically generated">
            <a:extLst>
              <a:ext uri="{FF2B5EF4-FFF2-40B4-BE49-F238E27FC236}">
                <a16:creationId xmlns:a16="http://schemas.microsoft.com/office/drawing/2014/main" id="{BBD6C3F5-C97C-2CC7-C2CD-57C603308B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3755" y="1383753"/>
            <a:ext cx="4644788" cy="2792462"/>
          </a:xfrm>
          <a:prstGeom prst="roundRect">
            <a:avLst>
              <a:gd name="adj" fmla="val 12284"/>
            </a:avLst>
          </a:prstGeom>
        </p:spPr>
      </p:pic>
      <p:sp>
        <p:nvSpPr>
          <p:cNvPr id="7" name="TextBox 6">
            <a:extLst>
              <a:ext uri="{FF2B5EF4-FFF2-40B4-BE49-F238E27FC236}">
                <a16:creationId xmlns:a16="http://schemas.microsoft.com/office/drawing/2014/main" id="{801C2A5C-5FF0-51C9-5A48-A198211A010A}"/>
              </a:ext>
            </a:extLst>
          </p:cNvPr>
          <p:cNvSpPr txBox="1"/>
          <p:nvPr/>
        </p:nvSpPr>
        <p:spPr>
          <a:xfrm>
            <a:off x="518615" y="4353636"/>
            <a:ext cx="11368586" cy="2031325"/>
          </a:xfrm>
          <a:prstGeom prst="rect">
            <a:avLst/>
          </a:prstGeom>
          <a:noFill/>
        </p:spPr>
        <p:txBody>
          <a:bodyPr wrap="square" rtlCol="0">
            <a:spAutoFit/>
          </a:bodyPr>
          <a:lstStyle/>
          <a:p>
            <a:r>
              <a:rPr lang="en-IN" b="0" i="0" u="none" strike="noStrike" dirty="0" err="1">
                <a:solidFill>
                  <a:srgbClr val="064629"/>
                </a:solidFill>
                <a:effectLst/>
                <a:latin typeface="Calibri" panose="020F0502020204030204" pitchFamily="34" charset="0"/>
              </a:rPr>
              <a:t>AgriPy</a:t>
            </a:r>
            <a:r>
              <a:rPr lang="en-IN" b="0" i="0" u="none" strike="noStrike" dirty="0">
                <a:solidFill>
                  <a:srgbClr val="064629"/>
                </a:solidFill>
                <a:effectLst/>
                <a:latin typeface="Calibri" panose="020F0502020204030204" pitchFamily="34" charset="0"/>
              </a:rPr>
              <a:t> is a helpful tool for farmers, making farming smarter and more efficient. As we wrap up this project, it’s evident that the integration of Python programming, data analysis, and various technologies has provided us with a practical application of our academic knowledge. We have learned how to address real-world challenges in the agriculture sector. The collaborative nature of the project has honed our teamwork and communication skills, essential for successful project execution. Building a graphical user interface using </a:t>
            </a:r>
            <a:r>
              <a:rPr lang="en-IN" b="0" i="0" u="none" strike="noStrike" dirty="0" err="1">
                <a:solidFill>
                  <a:srgbClr val="064629"/>
                </a:solidFill>
                <a:effectLst/>
                <a:latin typeface="Calibri" panose="020F0502020204030204" pitchFamily="34" charset="0"/>
              </a:rPr>
              <a:t>Tkinter</a:t>
            </a:r>
            <a:r>
              <a:rPr lang="en-IN" b="0" i="0" u="none" strike="noStrike" dirty="0">
                <a:solidFill>
                  <a:srgbClr val="064629"/>
                </a:solidFill>
                <a:effectLst/>
                <a:latin typeface="Calibri" panose="020F0502020204030204" pitchFamily="34" charset="0"/>
              </a:rPr>
              <a:t>, integrating external APIs like </a:t>
            </a:r>
            <a:r>
              <a:rPr lang="en-IN" b="0" i="0" u="none" strike="noStrike" dirty="0" err="1">
                <a:solidFill>
                  <a:srgbClr val="064629"/>
                </a:solidFill>
                <a:effectLst/>
                <a:latin typeface="Calibri" panose="020F0502020204030204" pitchFamily="34" charset="0"/>
              </a:rPr>
              <a:t>OpenWeatherMap</a:t>
            </a:r>
            <a:r>
              <a:rPr lang="en-IN" b="0" i="0" u="none" strike="noStrike" dirty="0">
                <a:solidFill>
                  <a:srgbClr val="064629"/>
                </a:solidFill>
                <a:effectLst/>
                <a:latin typeface="Calibri" panose="020F0502020204030204" pitchFamily="34" charset="0"/>
              </a:rPr>
              <a:t> and going out of the way to learn new things have expanded our technical skill set significantly. As India is an Agrarian economy, it is important that we address real-world agricultural issues and make a positive contribution to society. </a:t>
            </a:r>
            <a:endParaRPr lang="en-IN" dirty="0">
              <a:solidFill>
                <a:srgbClr val="064629"/>
              </a:solidFill>
            </a:endParaRPr>
          </a:p>
        </p:txBody>
      </p:sp>
      <p:sp>
        <p:nvSpPr>
          <p:cNvPr id="8" name="Date Placeholder 7">
            <a:extLst>
              <a:ext uri="{FF2B5EF4-FFF2-40B4-BE49-F238E27FC236}">
                <a16:creationId xmlns:a16="http://schemas.microsoft.com/office/drawing/2014/main" id="{8ED50DC6-A458-2AFF-5EEA-7867C31DD3B3}"/>
              </a:ext>
            </a:extLst>
          </p:cNvPr>
          <p:cNvSpPr>
            <a:spLocks noGrp="1"/>
          </p:cNvSpPr>
          <p:nvPr>
            <p:ph type="dt" sz="half" idx="10"/>
          </p:nvPr>
        </p:nvSpPr>
        <p:spPr/>
        <p:txBody>
          <a:bodyPr/>
          <a:lstStyle/>
          <a:p>
            <a:fld id="{638C24FF-0575-44FD-BF10-7F86EF792528}" type="datetime1">
              <a:rPr lang="en-IN" smtClean="0"/>
              <a:t>03-12-2023</a:t>
            </a:fld>
            <a:endParaRPr lang="en-IN"/>
          </a:p>
        </p:txBody>
      </p:sp>
      <p:sp>
        <p:nvSpPr>
          <p:cNvPr id="9" name="Footer Placeholder 8">
            <a:extLst>
              <a:ext uri="{FF2B5EF4-FFF2-40B4-BE49-F238E27FC236}">
                <a16:creationId xmlns:a16="http://schemas.microsoft.com/office/drawing/2014/main" id="{3E84FF28-B059-72B3-E9F7-AC1436129C1F}"/>
              </a:ext>
            </a:extLst>
          </p:cNvPr>
          <p:cNvSpPr>
            <a:spLocks noGrp="1"/>
          </p:cNvSpPr>
          <p:nvPr>
            <p:ph type="ftr" sz="quarter" idx="11"/>
          </p:nvPr>
        </p:nvSpPr>
        <p:spPr/>
        <p:txBody>
          <a:bodyPr/>
          <a:lstStyle/>
          <a:p>
            <a:r>
              <a:rPr lang="en-US"/>
              <a:t>AgriPy (Python for Engineers)</a:t>
            </a:r>
            <a:endParaRPr lang="en-IN" dirty="0"/>
          </a:p>
        </p:txBody>
      </p:sp>
      <p:sp>
        <p:nvSpPr>
          <p:cNvPr id="10" name="Slide Number Placeholder 9">
            <a:extLst>
              <a:ext uri="{FF2B5EF4-FFF2-40B4-BE49-F238E27FC236}">
                <a16:creationId xmlns:a16="http://schemas.microsoft.com/office/drawing/2014/main" id="{3B780D57-2BD1-2DA7-D650-1F1458EF1294}"/>
              </a:ext>
            </a:extLst>
          </p:cNvPr>
          <p:cNvSpPr>
            <a:spLocks noGrp="1"/>
          </p:cNvSpPr>
          <p:nvPr>
            <p:ph type="sldNum" sz="quarter" idx="12"/>
          </p:nvPr>
        </p:nvSpPr>
        <p:spPr/>
        <p:txBody>
          <a:bodyPr/>
          <a:lstStyle/>
          <a:p>
            <a:fld id="{A70BB1F1-9A82-4C74-9AE1-346D41B6912F}" type="slidenum">
              <a:rPr lang="en-IN" smtClean="0"/>
              <a:t>6</a:t>
            </a:fld>
            <a:endParaRPr lang="en-IN" dirty="0"/>
          </a:p>
        </p:txBody>
      </p:sp>
    </p:spTree>
    <p:extLst>
      <p:ext uri="{BB962C8B-B14F-4D97-AF65-F5344CB8AC3E}">
        <p14:creationId xmlns:p14="http://schemas.microsoft.com/office/powerpoint/2010/main" val="1664839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90EE02-1385-F189-9D8B-D6ADB7895B09}"/>
              </a:ext>
            </a:extLst>
          </p:cNvPr>
          <p:cNvSpPr>
            <a:spLocks noGrp="1"/>
          </p:cNvSpPr>
          <p:nvPr>
            <p:ph type="dt" sz="half" idx="10"/>
          </p:nvPr>
        </p:nvSpPr>
        <p:spPr>
          <a:xfrm>
            <a:off x="536322" y="6193906"/>
            <a:ext cx="2743200" cy="365125"/>
          </a:xfrm>
        </p:spPr>
        <p:txBody>
          <a:bodyPr/>
          <a:lstStyle/>
          <a:p>
            <a:fld id="{F2E1D764-4DC0-433B-A11A-321F66D2D688}" type="datetime1">
              <a:rPr lang="en-IN" smtClean="0"/>
              <a:t>03-12-2023</a:t>
            </a:fld>
            <a:endParaRPr lang="en-IN" dirty="0"/>
          </a:p>
        </p:txBody>
      </p:sp>
      <p:sp>
        <p:nvSpPr>
          <p:cNvPr id="4" name="Slide Number Placeholder 3">
            <a:extLst>
              <a:ext uri="{FF2B5EF4-FFF2-40B4-BE49-F238E27FC236}">
                <a16:creationId xmlns:a16="http://schemas.microsoft.com/office/drawing/2014/main" id="{2E2CC7D6-7CC5-697E-F901-EED215BC23B8}"/>
              </a:ext>
            </a:extLst>
          </p:cNvPr>
          <p:cNvSpPr>
            <a:spLocks noGrp="1"/>
          </p:cNvSpPr>
          <p:nvPr>
            <p:ph type="sldNum" sz="quarter" idx="12"/>
          </p:nvPr>
        </p:nvSpPr>
        <p:spPr>
          <a:xfrm>
            <a:off x="8723972" y="6215333"/>
            <a:ext cx="2743200" cy="365125"/>
          </a:xfrm>
        </p:spPr>
        <p:txBody>
          <a:bodyPr/>
          <a:lstStyle/>
          <a:p>
            <a:fld id="{24183AB7-8284-4B1A-9D92-E487199993E5}" type="slidenum">
              <a:rPr lang="en-IN" smtClean="0"/>
              <a:t>7</a:t>
            </a:fld>
            <a:endParaRPr lang="en-IN" dirty="0"/>
          </a:p>
        </p:txBody>
      </p:sp>
      <p:sp>
        <p:nvSpPr>
          <p:cNvPr id="7" name="TextBox 6">
            <a:extLst>
              <a:ext uri="{FF2B5EF4-FFF2-40B4-BE49-F238E27FC236}">
                <a16:creationId xmlns:a16="http://schemas.microsoft.com/office/drawing/2014/main" id="{D807EA28-D60C-3C53-BF68-EF5DDD5CA98C}"/>
              </a:ext>
            </a:extLst>
          </p:cNvPr>
          <p:cNvSpPr txBox="1"/>
          <p:nvPr/>
        </p:nvSpPr>
        <p:spPr>
          <a:xfrm>
            <a:off x="4801858" y="3643135"/>
            <a:ext cx="2658794" cy="461665"/>
          </a:xfrm>
          <a:prstGeom prst="rect">
            <a:avLst/>
          </a:prstGeom>
          <a:noFill/>
        </p:spPr>
        <p:txBody>
          <a:bodyPr wrap="square" rtlCol="0">
            <a:spAutoFit/>
          </a:bodyPr>
          <a:lstStyle/>
          <a:p>
            <a:r>
              <a:rPr lang="en-IN" sz="2400" b="1" u="sng" dirty="0">
                <a:solidFill>
                  <a:srgbClr val="0E9859"/>
                </a:solidFill>
              </a:rPr>
              <a:t>Acknowledgement</a:t>
            </a:r>
          </a:p>
        </p:txBody>
      </p:sp>
      <p:sp>
        <p:nvSpPr>
          <p:cNvPr id="8" name="TextBox 7">
            <a:extLst>
              <a:ext uri="{FF2B5EF4-FFF2-40B4-BE49-F238E27FC236}">
                <a16:creationId xmlns:a16="http://schemas.microsoft.com/office/drawing/2014/main" id="{79A41D30-669D-69A3-7DE2-029DEECFFB4D}"/>
              </a:ext>
            </a:extLst>
          </p:cNvPr>
          <p:cNvSpPr txBox="1"/>
          <p:nvPr/>
        </p:nvSpPr>
        <p:spPr>
          <a:xfrm>
            <a:off x="2039054" y="4346672"/>
            <a:ext cx="8781998" cy="1200329"/>
          </a:xfrm>
          <a:prstGeom prst="rect">
            <a:avLst/>
          </a:prstGeom>
          <a:noFill/>
        </p:spPr>
        <p:txBody>
          <a:bodyPr wrap="square" rtlCol="0">
            <a:spAutoFit/>
          </a:bodyPr>
          <a:lstStyle/>
          <a:p>
            <a:pPr marL="342900" indent="-342900" algn="just">
              <a:buAutoNum type="arabicParenR"/>
            </a:pPr>
            <a:r>
              <a:rPr lang="en-IN" b="1" dirty="0">
                <a:solidFill>
                  <a:srgbClr val="064629"/>
                </a:solidFill>
              </a:rPr>
              <a:t>Code with Harry Python Playlist</a:t>
            </a:r>
            <a:r>
              <a:rPr lang="en-IN" dirty="0">
                <a:solidFill>
                  <a:srgbClr val="064629"/>
                </a:solidFill>
              </a:rPr>
              <a:t>: </a:t>
            </a:r>
            <a:r>
              <a:rPr lang="en-IN" u="sng" dirty="0">
                <a:solidFill>
                  <a:srgbClr val="064629"/>
                </a:solidFill>
                <a:hlinkClick r:id="rId2">
                  <a:extLst>
                    <a:ext uri="{A12FA001-AC4F-418D-AE19-62706E023703}">
                      <ahyp:hlinkClr xmlns:ahyp="http://schemas.microsoft.com/office/drawing/2018/hyperlinkcolor" val="tx"/>
                    </a:ext>
                  </a:extLst>
                </a:hlinkClick>
              </a:rPr>
              <a:t>https://bit.ly/3N9VVYw</a:t>
            </a:r>
            <a:endParaRPr lang="en-IN" u="sng" dirty="0">
              <a:solidFill>
                <a:srgbClr val="064629"/>
              </a:solidFill>
            </a:endParaRPr>
          </a:p>
          <a:p>
            <a:pPr marL="342900" indent="-342900" algn="just">
              <a:buAutoNum type="arabicParenR"/>
            </a:pPr>
            <a:r>
              <a:rPr lang="en-IN" b="1" dirty="0" err="1">
                <a:solidFill>
                  <a:srgbClr val="064629"/>
                </a:solidFill>
              </a:rPr>
              <a:t>Tkinter</a:t>
            </a:r>
            <a:r>
              <a:rPr lang="en-IN" b="1" dirty="0">
                <a:solidFill>
                  <a:srgbClr val="064629"/>
                </a:solidFill>
              </a:rPr>
              <a:t> Tutorial Playlist</a:t>
            </a:r>
            <a:r>
              <a:rPr lang="en-IN" dirty="0">
                <a:solidFill>
                  <a:srgbClr val="064629"/>
                </a:solidFill>
              </a:rPr>
              <a:t>: </a:t>
            </a:r>
            <a:r>
              <a:rPr lang="en-IN" u="sng" dirty="0">
                <a:solidFill>
                  <a:srgbClr val="064629"/>
                </a:solidFill>
                <a:hlinkClick r:id="rId3">
                  <a:extLst>
                    <a:ext uri="{A12FA001-AC4F-418D-AE19-62706E023703}">
                      <ahyp:hlinkClr xmlns:ahyp="http://schemas.microsoft.com/office/drawing/2018/hyperlinkcolor" val="tx"/>
                    </a:ext>
                  </a:extLst>
                </a:hlinkClick>
              </a:rPr>
              <a:t>https://bit.ly/482v5JZ</a:t>
            </a:r>
            <a:endParaRPr lang="en-IN" u="sng" dirty="0">
              <a:solidFill>
                <a:srgbClr val="064629"/>
              </a:solidFill>
            </a:endParaRPr>
          </a:p>
          <a:p>
            <a:pPr marL="342900" indent="-342900" algn="just">
              <a:buAutoNum type="arabicParenR"/>
            </a:pPr>
            <a:r>
              <a:rPr lang="en-IN" b="1" dirty="0" err="1">
                <a:solidFill>
                  <a:srgbClr val="064629"/>
                </a:solidFill>
              </a:rPr>
              <a:t>GeeksforGeeks</a:t>
            </a:r>
            <a:r>
              <a:rPr lang="en-IN" u="sng" dirty="0">
                <a:solidFill>
                  <a:srgbClr val="064629"/>
                </a:solidFill>
              </a:rPr>
              <a:t>: </a:t>
            </a:r>
            <a:r>
              <a:rPr lang="en-IN" u="sng" dirty="0">
                <a:solidFill>
                  <a:srgbClr val="064629"/>
                </a:solidFill>
                <a:hlinkClick r:id="rId4">
                  <a:extLst>
                    <a:ext uri="{A12FA001-AC4F-418D-AE19-62706E023703}">
                      <ahyp:hlinkClr xmlns:ahyp="http://schemas.microsoft.com/office/drawing/2018/hyperlinkcolor" val="tx"/>
                    </a:ext>
                  </a:extLst>
                </a:hlinkClick>
              </a:rPr>
              <a:t>https://www.geeksforgeeks.org/python-gui-tkinter/</a:t>
            </a:r>
            <a:endParaRPr lang="en-IN" u="sng" dirty="0">
              <a:solidFill>
                <a:srgbClr val="064629"/>
              </a:solidFill>
            </a:endParaRPr>
          </a:p>
          <a:p>
            <a:pPr marL="342900" indent="-342900" algn="just">
              <a:buAutoNum type="arabicParenR"/>
            </a:pPr>
            <a:r>
              <a:rPr lang="en-IN" b="1" dirty="0" err="1">
                <a:solidFill>
                  <a:srgbClr val="064629"/>
                </a:solidFill>
              </a:rPr>
              <a:t>TutorialsPoint</a:t>
            </a:r>
            <a:r>
              <a:rPr lang="en-IN" dirty="0">
                <a:solidFill>
                  <a:srgbClr val="064629"/>
                </a:solidFill>
              </a:rPr>
              <a:t>: </a:t>
            </a:r>
            <a:r>
              <a:rPr lang="en-IN" u="sng" dirty="0">
                <a:solidFill>
                  <a:srgbClr val="064629"/>
                </a:solidFill>
              </a:rPr>
              <a:t>https://www.tutorialspoint.com/python/python_gui_programming.htm</a:t>
            </a:r>
          </a:p>
        </p:txBody>
      </p:sp>
      <p:pic>
        <p:nvPicPr>
          <p:cNvPr id="9" name="Picture 8">
            <a:extLst>
              <a:ext uri="{FF2B5EF4-FFF2-40B4-BE49-F238E27FC236}">
                <a16:creationId xmlns:a16="http://schemas.microsoft.com/office/drawing/2014/main" id="{ADFB7E31-188E-E3A6-7C0C-46244B860DBB}"/>
              </a:ext>
            </a:extLst>
          </p:cNvPr>
          <p:cNvPicPr>
            <a:picLocks noChangeAspect="1"/>
          </p:cNvPicPr>
          <p:nvPr/>
        </p:nvPicPr>
        <p:blipFill>
          <a:blip r:embed="rId5">
            <a:extLst>
              <a:ext uri="{28A0092B-C50C-407E-A947-70E740481C1C}">
                <a14:useLocalDpi xmlns:a14="http://schemas.microsoft.com/office/drawing/2010/main" val="0"/>
              </a:ext>
            </a:extLst>
          </a:blip>
          <a:srcRect t="1660" b="1660"/>
          <a:stretch/>
        </p:blipFill>
        <p:spPr>
          <a:xfrm>
            <a:off x="536322" y="855726"/>
            <a:ext cx="1502732" cy="1580462"/>
          </a:xfrm>
          <a:prstGeom prst="ellipse">
            <a:avLst/>
          </a:prstGeom>
        </p:spPr>
      </p:pic>
      <p:sp>
        <p:nvSpPr>
          <p:cNvPr id="10" name="TextBox 9">
            <a:extLst>
              <a:ext uri="{FF2B5EF4-FFF2-40B4-BE49-F238E27FC236}">
                <a16:creationId xmlns:a16="http://schemas.microsoft.com/office/drawing/2014/main" id="{E601E4BD-01BE-95FE-2A32-E144A8446140}"/>
              </a:ext>
            </a:extLst>
          </p:cNvPr>
          <p:cNvSpPr txBox="1"/>
          <p:nvPr/>
        </p:nvSpPr>
        <p:spPr>
          <a:xfrm>
            <a:off x="113133" y="2507978"/>
            <a:ext cx="2349109" cy="584775"/>
          </a:xfrm>
          <a:prstGeom prst="rect">
            <a:avLst/>
          </a:prstGeom>
          <a:noFill/>
        </p:spPr>
        <p:txBody>
          <a:bodyPr wrap="square">
            <a:spAutoFit/>
          </a:bodyPr>
          <a:lstStyle/>
          <a:p>
            <a:pPr algn="ctr"/>
            <a:r>
              <a:rPr lang="en-US" sz="1600" dirty="0">
                <a:solidFill>
                  <a:srgbClr val="064629"/>
                </a:solidFill>
              </a:rPr>
              <a:t>Pragati Patil</a:t>
            </a:r>
          </a:p>
          <a:p>
            <a:pPr algn="ctr"/>
            <a:r>
              <a:rPr lang="en-US" sz="1600" dirty="0">
                <a:solidFill>
                  <a:srgbClr val="064629"/>
                </a:solidFill>
              </a:rPr>
              <a:t>(Team Leader)</a:t>
            </a:r>
            <a:endParaRPr lang="en-IN" sz="1600" dirty="0">
              <a:solidFill>
                <a:srgbClr val="064629"/>
              </a:solidFill>
            </a:endParaRPr>
          </a:p>
        </p:txBody>
      </p:sp>
      <p:pic>
        <p:nvPicPr>
          <p:cNvPr id="12" name="Picture 11" descr="A person wearing sunglasses and smiling&#10;&#10;Description automatically generated">
            <a:extLst>
              <a:ext uri="{FF2B5EF4-FFF2-40B4-BE49-F238E27FC236}">
                <a16:creationId xmlns:a16="http://schemas.microsoft.com/office/drawing/2014/main" id="{D4A38286-46C3-CACC-9250-057B830A95B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94465" y="855726"/>
            <a:ext cx="1502732" cy="1580460"/>
          </a:xfrm>
          <a:prstGeom prst="ellipse">
            <a:avLst/>
          </a:prstGeom>
        </p:spPr>
      </p:pic>
      <p:sp>
        <p:nvSpPr>
          <p:cNvPr id="13" name="TextBox 12">
            <a:extLst>
              <a:ext uri="{FF2B5EF4-FFF2-40B4-BE49-F238E27FC236}">
                <a16:creationId xmlns:a16="http://schemas.microsoft.com/office/drawing/2014/main" id="{07D169B4-87E2-673D-B45B-EB7912F8D4B3}"/>
              </a:ext>
            </a:extLst>
          </p:cNvPr>
          <p:cNvSpPr txBox="1"/>
          <p:nvPr/>
        </p:nvSpPr>
        <p:spPr>
          <a:xfrm>
            <a:off x="2540326" y="2507978"/>
            <a:ext cx="2011009" cy="1323439"/>
          </a:xfrm>
          <a:prstGeom prst="rect">
            <a:avLst/>
          </a:prstGeom>
          <a:noFill/>
        </p:spPr>
        <p:txBody>
          <a:bodyPr wrap="square">
            <a:spAutoFit/>
          </a:bodyPr>
          <a:lstStyle/>
          <a:p>
            <a:pPr algn="ctr"/>
            <a:r>
              <a:rPr lang="en-US" sz="1600" dirty="0">
                <a:solidFill>
                  <a:srgbClr val="064629"/>
                </a:solidFill>
              </a:rPr>
              <a:t>Atharva Joshi</a:t>
            </a:r>
          </a:p>
          <a:p>
            <a:pPr algn="ctr"/>
            <a:r>
              <a:rPr lang="en-US" sz="1600" dirty="0">
                <a:solidFill>
                  <a:srgbClr val="064629"/>
                </a:solidFill>
              </a:rPr>
              <a:t>(Project Supervisor</a:t>
            </a:r>
            <a:r>
              <a:rPr lang="en-US" sz="1600" dirty="0"/>
              <a:t>)</a:t>
            </a:r>
            <a:endParaRPr lang="en-IN" sz="1600" dirty="0"/>
          </a:p>
          <a:p>
            <a:pPr algn="ctr"/>
            <a:endParaRPr lang="en-US" sz="1600" dirty="0"/>
          </a:p>
          <a:p>
            <a:pPr algn="ctr"/>
            <a:endParaRPr lang="en-US" sz="1600" dirty="0"/>
          </a:p>
          <a:p>
            <a:pPr algn="ctr"/>
            <a:endParaRPr lang="en-IN" sz="1600" dirty="0"/>
          </a:p>
        </p:txBody>
      </p:sp>
      <p:pic>
        <p:nvPicPr>
          <p:cNvPr id="15" name="Picture 14">
            <a:extLst>
              <a:ext uri="{FF2B5EF4-FFF2-40B4-BE49-F238E27FC236}">
                <a16:creationId xmlns:a16="http://schemas.microsoft.com/office/drawing/2014/main" id="{78432055-0CD9-D268-7466-38C832076AF4}"/>
              </a:ext>
            </a:extLst>
          </p:cNvPr>
          <p:cNvPicPr>
            <a:picLocks noChangeAspect="1"/>
          </p:cNvPicPr>
          <p:nvPr/>
        </p:nvPicPr>
        <p:blipFill>
          <a:blip r:embed="rId7" cstate="print">
            <a:extLst>
              <a:ext uri="{28A0092B-C50C-407E-A947-70E740481C1C}">
                <a14:useLocalDpi xmlns:a14="http://schemas.microsoft.com/office/drawing/2010/main" val="0"/>
              </a:ext>
            </a:extLst>
          </a:blip>
          <a:srcRect l="6249" r="6249"/>
          <a:stretch/>
        </p:blipFill>
        <p:spPr>
          <a:xfrm>
            <a:off x="5230133" y="777960"/>
            <a:ext cx="1650612" cy="1735991"/>
          </a:xfrm>
          <a:prstGeom prst="ellipse">
            <a:avLst/>
          </a:prstGeom>
        </p:spPr>
      </p:pic>
      <p:sp>
        <p:nvSpPr>
          <p:cNvPr id="16" name="TextBox 15">
            <a:extLst>
              <a:ext uri="{FF2B5EF4-FFF2-40B4-BE49-F238E27FC236}">
                <a16:creationId xmlns:a16="http://schemas.microsoft.com/office/drawing/2014/main" id="{4F335A28-61E3-F47A-58B8-50D51D89C0D8}"/>
              </a:ext>
            </a:extLst>
          </p:cNvPr>
          <p:cNvSpPr txBox="1"/>
          <p:nvPr/>
        </p:nvSpPr>
        <p:spPr>
          <a:xfrm>
            <a:off x="4801858" y="2523856"/>
            <a:ext cx="2588283" cy="630942"/>
          </a:xfrm>
          <a:prstGeom prst="rect">
            <a:avLst/>
          </a:prstGeom>
          <a:noFill/>
        </p:spPr>
        <p:txBody>
          <a:bodyPr wrap="square">
            <a:spAutoFit/>
          </a:bodyPr>
          <a:lstStyle/>
          <a:p>
            <a:pPr algn="ctr"/>
            <a:r>
              <a:rPr lang="en-US" sz="1700" dirty="0">
                <a:solidFill>
                  <a:srgbClr val="064629"/>
                </a:solidFill>
              </a:rPr>
              <a:t>Manas Kulkarni</a:t>
            </a:r>
          </a:p>
          <a:p>
            <a:pPr algn="ctr"/>
            <a:r>
              <a:rPr lang="en-US" sz="1700" dirty="0">
                <a:solidFill>
                  <a:srgbClr val="064629"/>
                </a:solidFill>
              </a:rPr>
              <a:t>(Team Coordinator)</a:t>
            </a:r>
            <a:endParaRPr lang="en-IN" sz="1700" dirty="0">
              <a:solidFill>
                <a:srgbClr val="064629"/>
              </a:solidFill>
            </a:endParaRPr>
          </a:p>
        </p:txBody>
      </p:sp>
      <p:pic>
        <p:nvPicPr>
          <p:cNvPr id="18" name="Picture 17" descr="A person with short black hair&#10;&#10;Description automatically generated">
            <a:extLst>
              <a:ext uri="{FF2B5EF4-FFF2-40B4-BE49-F238E27FC236}">
                <a16:creationId xmlns:a16="http://schemas.microsoft.com/office/drawing/2014/main" id="{8708CABD-3AF7-D1FD-07EA-C87AE694E332}"/>
              </a:ext>
            </a:extLst>
          </p:cNvPr>
          <p:cNvPicPr>
            <a:picLocks noChangeAspect="1"/>
          </p:cNvPicPr>
          <p:nvPr/>
        </p:nvPicPr>
        <p:blipFill rotWithShape="1">
          <a:blip r:embed="rId8">
            <a:extLst>
              <a:ext uri="{28A0092B-C50C-407E-A947-70E740481C1C}">
                <a14:useLocalDpi xmlns:a14="http://schemas.microsoft.com/office/drawing/2010/main" val="0"/>
              </a:ext>
            </a:extLst>
          </a:blip>
          <a:srcRect t="11789"/>
          <a:stretch/>
        </p:blipFill>
        <p:spPr>
          <a:xfrm>
            <a:off x="7716709" y="813915"/>
            <a:ext cx="1494018" cy="1553038"/>
          </a:xfrm>
          <a:prstGeom prst="ellipse">
            <a:avLst/>
          </a:prstGeom>
        </p:spPr>
      </p:pic>
      <p:sp>
        <p:nvSpPr>
          <p:cNvPr id="19" name="TextBox 18">
            <a:extLst>
              <a:ext uri="{FF2B5EF4-FFF2-40B4-BE49-F238E27FC236}">
                <a16:creationId xmlns:a16="http://schemas.microsoft.com/office/drawing/2014/main" id="{56F08FAB-8582-E421-82C2-DDEA1217D264}"/>
              </a:ext>
            </a:extLst>
          </p:cNvPr>
          <p:cNvSpPr txBox="1"/>
          <p:nvPr/>
        </p:nvSpPr>
        <p:spPr>
          <a:xfrm>
            <a:off x="7063683" y="2532209"/>
            <a:ext cx="2848707" cy="584775"/>
          </a:xfrm>
          <a:prstGeom prst="rect">
            <a:avLst/>
          </a:prstGeom>
          <a:noFill/>
        </p:spPr>
        <p:txBody>
          <a:bodyPr wrap="square">
            <a:spAutoFit/>
          </a:bodyPr>
          <a:lstStyle/>
          <a:p>
            <a:pPr algn="ctr"/>
            <a:r>
              <a:rPr lang="en-US" sz="1600" dirty="0">
                <a:solidFill>
                  <a:srgbClr val="064629"/>
                </a:solidFill>
              </a:rPr>
              <a:t>Atharva Deshpande</a:t>
            </a:r>
          </a:p>
          <a:p>
            <a:pPr algn="ctr"/>
            <a:r>
              <a:rPr lang="en-US" sz="1600" dirty="0">
                <a:solidFill>
                  <a:srgbClr val="064629"/>
                </a:solidFill>
              </a:rPr>
              <a:t>(GUI Developer)</a:t>
            </a:r>
            <a:endParaRPr lang="en-IN" sz="1600" dirty="0">
              <a:solidFill>
                <a:srgbClr val="064629"/>
              </a:solidFill>
            </a:endParaRPr>
          </a:p>
        </p:txBody>
      </p:sp>
      <p:pic>
        <p:nvPicPr>
          <p:cNvPr id="21" name="Picture 20">
            <a:extLst>
              <a:ext uri="{FF2B5EF4-FFF2-40B4-BE49-F238E27FC236}">
                <a16:creationId xmlns:a16="http://schemas.microsoft.com/office/drawing/2014/main" id="{3A93A188-8A5C-4B5B-56E4-1D8F1A4A764A}"/>
              </a:ext>
            </a:extLst>
          </p:cNvPr>
          <p:cNvPicPr>
            <a:picLocks noChangeAspect="1"/>
          </p:cNvPicPr>
          <p:nvPr/>
        </p:nvPicPr>
        <p:blipFill>
          <a:blip r:embed="rId9">
            <a:extLst>
              <a:ext uri="{28A0092B-C50C-407E-A947-70E740481C1C}">
                <a14:useLocalDpi xmlns:a14="http://schemas.microsoft.com/office/drawing/2010/main" val="0"/>
              </a:ext>
            </a:extLst>
          </a:blip>
          <a:srcRect t="1489" b="1489"/>
          <a:stretch/>
        </p:blipFill>
        <p:spPr>
          <a:xfrm>
            <a:off x="10152946" y="813915"/>
            <a:ext cx="1499988" cy="1630769"/>
          </a:xfrm>
          <a:prstGeom prst="ellipse">
            <a:avLst/>
          </a:prstGeom>
        </p:spPr>
      </p:pic>
      <p:sp>
        <p:nvSpPr>
          <p:cNvPr id="22" name="TextBox 21">
            <a:extLst>
              <a:ext uri="{FF2B5EF4-FFF2-40B4-BE49-F238E27FC236}">
                <a16:creationId xmlns:a16="http://schemas.microsoft.com/office/drawing/2014/main" id="{F80A7481-2DD1-902D-8FE2-65FFCDCDE11D}"/>
              </a:ext>
            </a:extLst>
          </p:cNvPr>
          <p:cNvSpPr txBox="1"/>
          <p:nvPr/>
        </p:nvSpPr>
        <p:spPr>
          <a:xfrm>
            <a:off x="9585932" y="2532209"/>
            <a:ext cx="2634015" cy="830997"/>
          </a:xfrm>
          <a:prstGeom prst="rect">
            <a:avLst/>
          </a:prstGeom>
          <a:noFill/>
        </p:spPr>
        <p:txBody>
          <a:bodyPr wrap="square">
            <a:spAutoFit/>
          </a:bodyPr>
          <a:lstStyle/>
          <a:p>
            <a:pPr algn="ctr"/>
            <a:r>
              <a:rPr lang="en-US" sz="1600" dirty="0">
                <a:solidFill>
                  <a:srgbClr val="064629"/>
                </a:solidFill>
              </a:rPr>
              <a:t>Revati </a:t>
            </a:r>
            <a:r>
              <a:rPr lang="en-US" sz="1600" dirty="0" err="1">
                <a:solidFill>
                  <a:srgbClr val="064629"/>
                </a:solidFill>
              </a:rPr>
              <a:t>Aute</a:t>
            </a:r>
            <a:endParaRPr lang="en-US" sz="1600" dirty="0">
              <a:solidFill>
                <a:srgbClr val="064629"/>
              </a:solidFill>
            </a:endParaRPr>
          </a:p>
          <a:p>
            <a:pPr algn="ctr"/>
            <a:r>
              <a:rPr lang="en-US" sz="1600" dirty="0">
                <a:solidFill>
                  <a:srgbClr val="064629"/>
                </a:solidFill>
              </a:rPr>
              <a:t>(Presentation Designer)</a:t>
            </a:r>
            <a:endParaRPr lang="en-IN" sz="1600" dirty="0">
              <a:solidFill>
                <a:srgbClr val="064629"/>
              </a:solidFill>
            </a:endParaRPr>
          </a:p>
          <a:p>
            <a:pPr algn="ctr"/>
            <a:endParaRPr lang="en-IN" sz="1600" dirty="0"/>
          </a:p>
        </p:txBody>
      </p:sp>
      <p:pic>
        <p:nvPicPr>
          <p:cNvPr id="28" name="Picture 27">
            <a:extLst>
              <a:ext uri="{FF2B5EF4-FFF2-40B4-BE49-F238E27FC236}">
                <a16:creationId xmlns:a16="http://schemas.microsoft.com/office/drawing/2014/main" id="{15852722-9D0E-3D1E-A257-708E3E0416CD}"/>
              </a:ext>
            </a:extLst>
          </p:cNvPr>
          <p:cNvPicPr/>
          <p:nvPr/>
        </p:nvPicPr>
        <p:blipFill>
          <a:blip r:embed="rId10">
            <a:extLst>
              <a:ext uri="{28A0092B-C50C-407E-A947-70E740481C1C}">
                <a14:useLocalDpi xmlns:a14="http://schemas.microsoft.com/office/drawing/2010/main" val="0"/>
              </a:ext>
            </a:extLst>
          </a:blip>
          <a:srcRect/>
          <a:stretch>
            <a:fillRect/>
          </a:stretch>
        </p:blipFill>
        <p:spPr bwMode="auto">
          <a:xfrm>
            <a:off x="161521" y="143035"/>
            <a:ext cx="415253" cy="517171"/>
          </a:xfrm>
          <a:prstGeom prst="rect">
            <a:avLst/>
          </a:prstGeom>
          <a:noFill/>
          <a:ln>
            <a:noFill/>
          </a:ln>
        </p:spPr>
      </p:pic>
      <p:pic>
        <p:nvPicPr>
          <p:cNvPr id="29" name="Picture 28" descr="A black background with green text&#10;&#10;Description automatically generated">
            <a:extLst>
              <a:ext uri="{FF2B5EF4-FFF2-40B4-BE49-F238E27FC236}">
                <a16:creationId xmlns:a16="http://schemas.microsoft.com/office/drawing/2014/main" id="{F4BCCE09-613D-AEF4-78BE-2CE5B01741EB}"/>
              </a:ext>
            </a:extLst>
          </p:cNvPr>
          <p:cNvPicPr>
            <a:picLocks noChangeAspect="1"/>
          </p:cNvPicPr>
          <p:nvPr/>
        </p:nvPicPr>
        <p:blipFill>
          <a:blip r:embed="rId11">
            <a:alphaModFix/>
            <a:extLst>
              <a:ext uri="{28A0092B-C50C-407E-A947-70E740481C1C}">
                <a14:useLocalDpi xmlns:a14="http://schemas.microsoft.com/office/drawing/2010/main" val="0"/>
              </a:ext>
            </a:extLst>
          </a:blip>
          <a:stretch>
            <a:fillRect/>
          </a:stretch>
        </p:blipFill>
        <p:spPr>
          <a:xfrm>
            <a:off x="10505922" y="-525590"/>
            <a:ext cx="1939096" cy="1958605"/>
          </a:xfrm>
          <a:prstGeom prst="rect">
            <a:avLst/>
          </a:prstGeom>
        </p:spPr>
      </p:pic>
      <p:sp>
        <p:nvSpPr>
          <p:cNvPr id="30" name="TextBox 29">
            <a:extLst>
              <a:ext uri="{FF2B5EF4-FFF2-40B4-BE49-F238E27FC236}">
                <a16:creationId xmlns:a16="http://schemas.microsoft.com/office/drawing/2014/main" id="{3CD93810-234C-EF78-690B-623247216295}"/>
              </a:ext>
            </a:extLst>
          </p:cNvPr>
          <p:cNvSpPr txBox="1"/>
          <p:nvPr/>
        </p:nvSpPr>
        <p:spPr>
          <a:xfrm>
            <a:off x="2242891" y="6028564"/>
            <a:ext cx="7910055" cy="738664"/>
          </a:xfrm>
          <a:prstGeom prst="rect">
            <a:avLst/>
          </a:prstGeom>
          <a:noFill/>
        </p:spPr>
        <p:txBody>
          <a:bodyPr wrap="square" rtlCol="0">
            <a:spAutoFit/>
          </a:bodyPr>
          <a:lstStyle/>
          <a:p>
            <a:pPr algn="ctr"/>
            <a:r>
              <a:rPr lang="en-US" sz="1400" dirty="0">
                <a:solidFill>
                  <a:schemeClr val="bg1">
                    <a:lumMod val="65000"/>
                  </a:schemeClr>
                </a:solidFill>
              </a:rPr>
              <a:t>Disclaimer: The images used in this presentation are for representation purposes only. </a:t>
            </a:r>
          </a:p>
          <a:p>
            <a:pPr algn="ctr"/>
            <a:r>
              <a:rPr lang="en-US" sz="1400" dirty="0">
                <a:solidFill>
                  <a:schemeClr val="bg1">
                    <a:lumMod val="65000"/>
                  </a:schemeClr>
                </a:solidFill>
              </a:rPr>
              <a:t>Actual output images are included in the Final Report.</a:t>
            </a:r>
          </a:p>
          <a:p>
            <a:pPr algn="ctr"/>
            <a:r>
              <a:rPr lang="en-IN" sz="1400" b="0" i="0" dirty="0">
                <a:solidFill>
                  <a:schemeClr val="bg1">
                    <a:lumMod val="65000"/>
                  </a:schemeClr>
                </a:solidFill>
                <a:effectLst/>
                <a:latin typeface="Google Sans"/>
              </a:rPr>
              <a:t>©</a:t>
            </a:r>
            <a:r>
              <a:rPr lang="en-US" sz="1400" b="0" i="0" dirty="0">
                <a:solidFill>
                  <a:schemeClr val="bg1">
                    <a:lumMod val="65000"/>
                  </a:schemeClr>
                </a:solidFill>
                <a:effectLst/>
                <a:latin typeface="Google Sans"/>
              </a:rPr>
              <a:t> </a:t>
            </a:r>
            <a:r>
              <a:rPr lang="en-US" sz="1400" b="0" i="0" dirty="0" err="1">
                <a:solidFill>
                  <a:schemeClr val="bg1">
                    <a:lumMod val="65000"/>
                  </a:schemeClr>
                </a:solidFill>
                <a:effectLst/>
                <a:latin typeface="Google Sans"/>
              </a:rPr>
              <a:t>AgriPy</a:t>
            </a:r>
            <a:r>
              <a:rPr lang="en-IN" sz="1400" b="0" i="0" dirty="0">
                <a:solidFill>
                  <a:schemeClr val="bg1">
                    <a:lumMod val="65000"/>
                  </a:schemeClr>
                </a:solidFill>
                <a:effectLst/>
                <a:latin typeface="Google Sans"/>
              </a:rPr>
              <a:t>™ All Rights Reserved</a:t>
            </a:r>
            <a:endParaRPr lang="en-IN" sz="1400" dirty="0">
              <a:solidFill>
                <a:schemeClr val="bg1">
                  <a:lumMod val="65000"/>
                </a:schemeClr>
              </a:solidFill>
            </a:endParaRPr>
          </a:p>
        </p:txBody>
      </p:sp>
      <p:pic>
        <p:nvPicPr>
          <p:cNvPr id="23" name="Picture 22" descr="A person wearing glasses and a pink shirt&#10;&#10;Description automatically generated">
            <a:extLst>
              <a:ext uri="{FF2B5EF4-FFF2-40B4-BE49-F238E27FC236}">
                <a16:creationId xmlns:a16="http://schemas.microsoft.com/office/drawing/2014/main" id="{AA4A464C-7968-C136-8496-F72CF6CE8E47}"/>
              </a:ext>
            </a:extLst>
          </p:cNvPr>
          <p:cNvPicPr>
            <a:picLocks noChangeAspect="1"/>
          </p:cNvPicPr>
          <p:nvPr/>
        </p:nvPicPr>
        <p:blipFill rotWithShape="1">
          <a:blip r:embed="rId12">
            <a:extLst>
              <a:ext uri="{28A0092B-C50C-407E-A947-70E740481C1C}">
                <a14:useLocalDpi xmlns:a14="http://schemas.microsoft.com/office/drawing/2010/main" val="0"/>
              </a:ext>
            </a:extLst>
          </a:blip>
          <a:srcRect l="13249" t="7902" r="14742" b="33031"/>
          <a:stretch/>
        </p:blipFill>
        <p:spPr>
          <a:xfrm>
            <a:off x="466611" y="843264"/>
            <a:ext cx="1678427" cy="1580459"/>
          </a:xfrm>
          <a:prstGeom prst="ellipse">
            <a:avLst/>
          </a:prstGeom>
        </p:spPr>
      </p:pic>
      <p:pic>
        <p:nvPicPr>
          <p:cNvPr id="25" name="Picture 24" descr="A person sitting at a table&#10;&#10;Description automatically generated">
            <a:extLst>
              <a:ext uri="{FF2B5EF4-FFF2-40B4-BE49-F238E27FC236}">
                <a16:creationId xmlns:a16="http://schemas.microsoft.com/office/drawing/2014/main" id="{B53C728A-B414-6CD6-D0D8-A0C6AC6E848E}"/>
              </a:ext>
            </a:extLst>
          </p:cNvPr>
          <p:cNvPicPr>
            <a:picLocks noChangeAspect="1"/>
          </p:cNvPicPr>
          <p:nvPr/>
        </p:nvPicPr>
        <p:blipFill rotWithShape="1">
          <a:blip r:embed="rId13">
            <a:extLst>
              <a:ext uri="{28A0092B-C50C-407E-A947-70E740481C1C}">
                <a14:useLocalDpi xmlns:a14="http://schemas.microsoft.com/office/drawing/2010/main" val="0"/>
              </a:ext>
            </a:extLst>
          </a:blip>
          <a:srcRect l="7857" t="17004" r="27843" b="36619"/>
          <a:stretch/>
        </p:blipFill>
        <p:spPr>
          <a:xfrm>
            <a:off x="10152946" y="785087"/>
            <a:ext cx="1650613" cy="1669394"/>
          </a:xfrm>
          <a:prstGeom prst="ellipse">
            <a:avLst/>
          </a:prstGeom>
        </p:spPr>
      </p:pic>
    </p:spTree>
    <p:extLst>
      <p:ext uri="{BB962C8B-B14F-4D97-AF65-F5344CB8AC3E}">
        <p14:creationId xmlns:p14="http://schemas.microsoft.com/office/powerpoint/2010/main" val="1937695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25D5C5-54B6-3660-70F6-694FA3FDE845}"/>
              </a:ext>
            </a:extLst>
          </p:cNvPr>
          <p:cNvSpPr>
            <a:spLocks noGrp="1"/>
          </p:cNvSpPr>
          <p:nvPr>
            <p:ph type="dt" sz="half" idx="10"/>
          </p:nvPr>
        </p:nvSpPr>
        <p:spPr/>
        <p:txBody>
          <a:bodyPr/>
          <a:lstStyle/>
          <a:p>
            <a:fld id="{F2E1D764-4DC0-433B-A11A-321F66D2D688}" type="datetime1">
              <a:rPr lang="en-IN" smtClean="0"/>
              <a:t>03-12-2023</a:t>
            </a:fld>
            <a:endParaRPr lang="en-IN"/>
          </a:p>
        </p:txBody>
      </p:sp>
      <p:sp>
        <p:nvSpPr>
          <p:cNvPr id="3" name="Footer Placeholder 2">
            <a:extLst>
              <a:ext uri="{FF2B5EF4-FFF2-40B4-BE49-F238E27FC236}">
                <a16:creationId xmlns:a16="http://schemas.microsoft.com/office/drawing/2014/main" id="{2546479E-AECB-2593-8C93-8F103BCD0B17}"/>
              </a:ext>
            </a:extLst>
          </p:cNvPr>
          <p:cNvSpPr>
            <a:spLocks noGrp="1"/>
          </p:cNvSpPr>
          <p:nvPr>
            <p:ph type="ftr" sz="quarter" idx="11"/>
          </p:nvPr>
        </p:nvSpPr>
        <p:spPr>
          <a:xfrm>
            <a:off x="4131365" y="6356349"/>
            <a:ext cx="4114800" cy="365125"/>
          </a:xfrm>
        </p:spPr>
        <p:txBody>
          <a:bodyPr/>
          <a:lstStyle/>
          <a:p>
            <a:pPr algn="ctr"/>
            <a:r>
              <a:rPr lang="en-IN" sz="1400" b="0" i="0" dirty="0">
                <a:solidFill>
                  <a:schemeClr val="bg1">
                    <a:lumMod val="65000"/>
                  </a:schemeClr>
                </a:solidFill>
                <a:effectLst/>
                <a:latin typeface="Google Sans"/>
              </a:rPr>
              <a:t>©</a:t>
            </a:r>
            <a:r>
              <a:rPr lang="en-US" sz="1400" b="0" i="0" dirty="0">
                <a:solidFill>
                  <a:schemeClr val="bg1">
                    <a:lumMod val="65000"/>
                  </a:schemeClr>
                </a:solidFill>
                <a:effectLst/>
                <a:latin typeface="Google Sans"/>
              </a:rPr>
              <a:t> </a:t>
            </a:r>
            <a:r>
              <a:rPr lang="en-US" sz="1400" b="0" i="0" dirty="0" err="1">
                <a:solidFill>
                  <a:schemeClr val="bg1">
                    <a:lumMod val="65000"/>
                  </a:schemeClr>
                </a:solidFill>
                <a:effectLst/>
                <a:latin typeface="Google Sans"/>
              </a:rPr>
              <a:t>AgriPy</a:t>
            </a:r>
            <a:r>
              <a:rPr lang="en-IN" sz="1400" b="0" i="0" dirty="0">
                <a:solidFill>
                  <a:schemeClr val="bg1">
                    <a:lumMod val="65000"/>
                  </a:schemeClr>
                </a:solidFill>
                <a:effectLst/>
                <a:latin typeface="Google Sans"/>
              </a:rPr>
              <a:t>™ All Rights Reserved</a:t>
            </a:r>
            <a:endParaRPr lang="en-IN" sz="1400" dirty="0">
              <a:solidFill>
                <a:schemeClr val="bg1">
                  <a:lumMod val="65000"/>
                </a:schemeClr>
              </a:solidFill>
            </a:endParaRPr>
          </a:p>
        </p:txBody>
      </p:sp>
      <p:sp>
        <p:nvSpPr>
          <p:cNvPr id="4" name="Slide Number Placeholder 3">
            <a:extLst>
              <a:ext uri="{FF2B5EF4-FFF2-40B4-BE49-F238E27FC236}">
                <a16:creationId xmlns:a16="http://schemas.microsoft.com/office/drawing/2014/main" id="{12E7FBDE-21BD-F9F6-F90B-9F8AB862835F}"/>
              </a:ext>
            </a:extLst>
          </p:cNvPr>
          <p:cNvSpPr>
            <a:spLocks noGrp="1"/>
          </p:cNvSpPr>
          <p:nvPr>
            <p:ph type="sldNum" sz="quarter" idx="12"/>
          </p:nvPr>
        </p:nvSpPr>
        <p:spPr/>
        <p:txBody>
          <a:bodyPr/>
          <a:lstStyle/>
          <a:p>
            <a:fld id="{24183AB7-8284-4B1A-9D92-E487199993E5}" type="slidenum">
              <a:rPr lang="en-IN" smtClean="0"/>
              <a:t>8</a:t>
            </a:fld>
            <a:endParaRPr lang="en-IN"/>
          </a:p>
        </p:txBody>
      </p:sp>
      <p:sp>
        <p:nvSpPr>
          <p:cNvPr id="5" name="TextBox 4">
            <a:extLst>
              <a:ext uri="{FF2B5EF4-FFF2-40B4-BE49-F238E27FC236}">
                <a16:creationId xmlns:a16="http://schemas.microsoft.com/office/drawing/2014/main" id="{6076B380-7953-8331-3F8C-7813AB60BFD7}"/>
              </a:ext>
            </a:extLst>
          </p:cNvPr>
          <p:cNvSpPr txBox="1"/>
          <p:nvPr/>
        </p:nvSpPr>
        <p:spPr>
          <a:xfrm>
            <a:off x="1687773" y="2493883"/>
            <a:ext cx="8816454" cy="1323439"/>
          </a:xfrm>
          <a:prstGeom prst="rect">
            <a:avLst/>
          </a:prstGeom>
          <a:noFill/>
        </p:spPr>
        <p:txBody>
          <a:bodyPr wrap="square" rtlCol="0">
            <a:spAutoFit/>
          </a:bodyPr>
          <a:lstStyle/>
          <a:p>
            <a:pPr algn="ctr"/>
            <a:r>
              <a:rPr lang="en-US" sz="8000" b="1" dirty="0">
                <a:solidFill>
                  <a:srgbClr val="0E9859"/>
                </a:solidFill>
              </a:rPr>
              <a:t>Thank You</a:t>
            </a:r>
            <a:endParaRPr lang="en-IN" sz="8000" b="1" dirty="0">
              <a:solidFill>
                <a:srgbClr val="0E9859"/>
              </a:solidFill>
            </a:endParaRPr>
          </a:p>
        </p:txBody>
      </p:sp>
    </p:spTree>
    <p:extLst>
      <p:ext uri="{BB962C8B-B14F-4D97-AF65-F5344CB8AC3E}">
        <p14:creationId xmlns:p14="http://schemas.microsoft.com/office/powerpoint/2010/main" val="36193669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TotalTime>
  <Words>661</Words>
  <Application>Microsoft Office PowerPoint</Application>
  <PresentationFormat>Widescreen</PresentationFormat>
  <Paragraphs>123</Paragraphs>
  <Slides>8</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8</vt:i4>
      </vt:variant>
    </vt:vector>
  </HeadingPairs>
  <TitlesOfParts>
    <vt:vector size="14" baseType="lpstr">
      <vt:lpstr>Arial</vt:lpstr>
      <vt:lpstr>Calibri</vt:lpstr>
      <vt:lpstr>Calibri Light</vt:lpstr>
      <vt:lpstr>Google Sans</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Manas Kulkarni</dc:creator>
  <cp:lastModifiedBy>Manas Kulkarni</cp:lastModifiedBy>
  <cp:revision>5</cp:revision>
  <dcterms:created xsi:type="dcterms:W3CDTF">2023-12-02T17:12:32Z</dcterms:created>
  <dcterms:modified xsi:type="dcterms:W3CDTF">2023-12-03T08:49:19Z</dcterms:modified>
</cp:coreProperties>
</file>

<file path=docProps/thumbnail.jpeg>
</file>